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41"/>
  </p:notesMasterIdLst>
  <p:sldIdLst>
    <p:sldId id="344" r:id="rId4"/>
    <p:sldId id="276" r:id="rId5"/>
    <p:sldId id="399" r:id="rId6"/>
    <p:sldId id="356" r:id="rId7"/>
    <p:sldId id="358" r:id="rId8"/>
    <p:sldId id="357" r:id="rId9"/>
    <p:sldId id="368" r:id="rId10"/>
    <p:sldId id="264" r:id="rId11"/>
    <p:sldId id="380" r:id="rId12"/>
    <p:sldId id="292" r:id="rId13"/>
    <p:sldId id="360" r:id="rId14"/>
    <p:sldId id="384" r:id="rId15"/>
    <p:sldId id="363" r:id="rId16"/>
    <p:sldId id="364" r:id="rId17"/>
    <p:sldId id="365" r:id="rId18"/>
    <p:sldId id="366" r:id="rId19"/>
    <p:sldId id="362" r:id="rId20"/>
    <p:sldId id="274" r:id="rId21"/>
    <p:sldId id="273" r:id="rId22"/>
    <p:sldId id="381" r:id="rId23"/>
    <p:sldId id="382" r:id="rId24"/>
    <p:sldId id="387" r:id="rId25"/>
    <p:sldId id="388" r:id="rId26"/>
    <p:sldId id="390" r:id="rId27"/>
    <p:sldId id="391" r:id="rId28"/>
    <p:sldId id="393" r:id="rId29"/>
    <p:sldId id="394" r:id="rId30"/>
    <p:sldId id="395" r:id="rId31"/>
    <p:sldId id="294" r:id="rId32"/>
    <p:sldId id="369" r:id="rId33"/>
    <p:sldId id="397" r:id="rId34"/>
    <p:sldId id="404" r:id="rId35"/>
    <p:sldId id="367" r:id="rId36"/>
    <p:sldId id="383" r:id="rId37"/>
    <p:sldId id="401" r:id="rId38"/>
    <p:sldId id="400" r:id="rId39"/>
    <p:sldId id="359"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6550"/>
    <a:srgbClr val="B2D5B1"/>
    <a:srgbClr val="E8F3E3"/>
    <a:srgbClr val="FFFFFF"/>
    <a:srgbClr val="62A8D4"/>
    <a:srgbClr val="97C5E3"/>
    <a:srgbClr val="D8AAEA"/>
    <a:srgbClr val="90B141"/>
    <a:srgbClr val="769D84"/>
    <a:srgbClr val="E9F4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8F51D5-6E82-485E-B7A7-644247B7C7EF}" v="9" dt="2024-07-09T23:38:40.9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20" autoAdjust="0"/>
    <p:restoredTop sz="95020" autoAdjust="0"/>
  </p:normalViewPr>
  <p:slideViewPr>
    <p:cSldViewPr snapToGrid="0" showGuides="1">
      <p:cViewPr varScale="1">
        <p:scale>
          <a:sx n="78" d="100"/>
          <a:sy n="78" d="100"/>
        </p:scale>
        <p:origin x="773" y="8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microsoft.com/office/2016/11/relationships/changesInfo" Target="changesInfos/changesInfo1.xml"/><Relationship Id="rId20" Type="http://schemas.openxmlformats.org/officeDocument/2006/relationships/slide" Target="slides/slide17.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ília Melo Favalesso" userId="748e014a72d91fa1" providerId="LiveId" clId="{EF8F51D5-6E82-485E-B7A7-644247B7C7EF}"/>
    <pc:docChg chg="custSel modSld">
      <pc:chgData name="Marília Melo Favalesso" userId="748e014a72d91fa1" providerId="LiveId" clId="{EF8F51D5-6E82-485E-B7A7-644247B7C7EF}" dt="2024-07-09T23:40:53.401" v="102" actId="1076"/>
      <pc:docMkLst>
        <pc:docMk/>
      </pc:docMkLst>
      <pc:sldChg chg="modSp mod">
        <pc:chgData name="Marília Melo Favalesso" userId="748e014a72d91fa1" providerId="LiveId" clId="{EF8F51D5-6E82-485E-B7A7-644247B7C7EF}" dt="2024-07-09T23:40:53.401" v="102" actId="1076"/>
        <pc:sldMkLst>
          <pc:docMk/>
          <pc:sldMk cId="685502821" sldId="276"/>
        </pc:sldMkLst>
        <pc:spChg chg="mod">
          <ac:chgData name="Marília Melo Favalesso" userId="748e014a72d91fa1" providerId="LiveId" clId="{EF8F51D5-6E82-485E-B7A7-644247B7C7EF}" dt="2024-07-09T23:40:53.401" v="102" actId="1076"/>
          <ac:spMkLst>
            <pc:docMk/>
            <pc:sldMk cId="685502821" sldId="276"/>
            <ac:spMk id="2" creationId="{5FC377C7-0837-31D1-69C9-2AFA3C37564B}"/>
          </ac:spMkLst>
        </pc:spChg>
      </pc:sldChg>
      <pc:sldChg chg="modSp mod">
        <pc:chgData name="Marília Melo Favalesso" userId="748e014a72d91fa1" providerId="LiveId" clId="{EF8F51D5-6E82-485E-B7A7-644247B7C7EF}" dt="2024-07-09T23:39:53.843" v="100" actId="20577"/>
        <pc:sldMkLst>
          <pc:docMk/>
          <pc:sldMk cId="3316899708" sldId="359"/>
        </pc:sldMkLst>
        <pc:spChg chg="mod">
          <ac:chgData name="Marília Melo Favalesso" userId="748e014a72d91fa1" providerId="LiveId" clId="{EF8F51D5-6E82-485E-B7A7-644247B7C7EF}" dt="2024-07-09T23:39:53.843" v="100" actId="20577"/>
          <ac:spMkLst>
            <pc:docMk/>
            <pc:sldMk cId="3316899708" sldId="359"/>
            <ac:spMk id="9" creationId="{89FC976D-205E-4AAE-9E97-4B4407ED6E29}"/>
          </ac:spMkLst>
        </pc:spChg>
      </pc:sldChg>
      <pc:sldChg chg="modSp">
        <pc:chgData name="Marília Melo Favalesso" userId="748e014a72d91fa1" providerId="LiveId" clId="{EF8F51D5-6E82-485E-B7A7-644247B7C7EF}" dt="2024-07-09T23:36:39.296" v="1" actId="1076"/>
        <pc:sldMkLst>
          <pc:docMk/>
          <pc:sldMk cId="4161658807" sldId="390"/>
        </pc:sldMkLst>
        <pc:picChg chg="mod">
          <ac:chgData name="Marília Melo Favalesso" userId="748e014a72d91fa1" providerId="LiveId" clId="{EF8F51D5-6E82-485E-B7A7-644247B7C7EF}" dt="2024-07-09T23:36:39.296" v="1" actId="1076"/>
          <ac:picMkLst>
            <pc:docMk/>
            <pc:sldMk cId="4161658807" sldId="390"/>
            <ac:picMk id="3" creationId="{61A2EAC8-40DC-CE5B-2A7F-E769AAF5A97F}"/>
          </ac:picMkLst>
        </pc:picChg>
      </pc:sldChg>
      <pc:sldChg chg="modSp mod">
        <pc:chgData name="Marília Melo Favalesso" userId="748e014a72d91fa1" providerId="LiveId" clId="{EF8F51D5-6E82-485E-B7A7-644247B7C7EF}" dt="2024-07-09T23:36:59.373" v="3" actId="20577"/>
        <pc:sldMkLst>
          <pc:docMk/>
          <pc:sldMk cId="3811951959" sldId="393"/>
        </pc:sldMkLst>
        <pc:spChg chg="mod">
          <ac:chgData name="Marília Melo Favalesso" userId="748e014a72d91fa1" providerId="LiveId" clId="{EF8F51D5-6E82-485E-B7A7-644247B7C7EF}" dt="2024-07-09T23:36:59.373" v="3" actId="20577"/>
          <ac:spMkLst>
            <pc:docMk/>
            <pc:sldMk cId="3811951959" sldId="393"/>
            <ac:spMk id="13" creationId="{899AA69D-6857-EABE-070C-0CBC29CF1B84}"/>
          </ac:spMkLst>
        </pc:spChg>
      </pc:sldChg>
      <pc:sldChg chg="modSp">
        <pc:chgData name="Marília Melo Favalesso" userId="748e014a72d91fa1" providerId="LiveId" clId="{EF8F51D5-6E82-485E-B7A7-644247B7C7EF}" dt="2024-07-09T23:37:23.405" v="6" actId="1076"/>
        <pc:sldMkLst>
          <pc:docMk/>
          <pc:sldMk cId="646070710" sldId="394"/>
        </pc:sldMkLst>
        <pc:picChg chg="mod">
          <ac:chgData name="Marília Melo Favalesso" userId="748e014a72d91fa1" providerId="LiveId" clId="{EF8F51D5-6E82-485E-B7A7-644247B7C7EF}" dt="2024-07-09T23:37:23.405" v="6" actId="1076"/>
          <ac:picMkLst>
            <pc:docMk/>
            <pc:sldMk cId="646070710" sldId="394"/>
            <ac:picMk id="29698" creationId="{FCDEA025-EF32-B177-4590-F88539A389A9}"/>
          </ac:picMkLst>
        </pc:picChg>
      </pc:sldChg>
      <pc:sldChg chg="delSp mod">
        <pc:chgData name="Marília Melo Favalesso" userId="748e014a72d91fa1" providerId="LiveId" clId="{EF8F51D5-6E82-485E-B7A7-644247B7C7EF}" dt="2024-07-09T23:37:31.772" v="7" actId="478"/>
        <pc:sldMkLst>
          <pc:docMk/>
          <pc:sldMk cId="1084171744" sldId="395"/>
        </pc:sldMkLst>
        <pc:spChg chg="del">
          <ac:chgData name="Marília Melo Favalesso" userId="748e014a72d91fa1" providerId="LiveId" clId="{EF8F51D5-6E82-485E-B7A7-644247B7C7EF}" dt="2024-07-09T23:37:31.772" v="7" actId="478"/>
          <ac:spMkLst>
            <pc:docMk/>
            <pc:sldMk cId="1084171744" sldId="395"/>
            <ac:spMk id="16" creationId="{2E234930-7E0E-D3D6-8E37-A8952B1F6E16}"/>
          </ac:spMkLst>
        </pc:spChg>
      </pc:sldChg>
      <pc:sldChg chg="modSp mod">
        <pc:chgData name="Marília Melo Favalesso" userId="748e014a72d91fa1" providerId="LiveId" clId="{EF8F51D5-6E82-485E-B7A7-644247B7C7EF}" dt="2024-07-09T23:38:49.734" v="37" actId="20577"/>
        <pc:sldMkLst>
          <pc:docMk/>
          <pc:sldMk cId="777529436" sldId="400"/>
        </pc:sldMkLst>
        <pc:spChg chg="mod">
          <ac:chgData name="Marília Melo Favalesso" userId="748e014a72d91fa1" providerId="LiveId" clId="{EF8F51D5-6E82-485E-B7A7-644247B7C7EF}" dt="2024-07-09T23:38:49.734" v="37" actId="20577"/>
          <ac:spMkLst>
            <pc:docMk/>
            <pc:sldMk cId="777529436" sldId="400"/>
            <ac:spMk id="3" creationId="{27ECBBFF-74EF-AF66-E8C8-B8B613BD1838}"/>
          </ac:spMkLst>
        </pc:spChg>
      </pc:sldChg>
      <pc:sldChg chg="addSp delSp modSp mod">
        <pc:chgData name="Marília Melo Favalesso" userId="748e014a72d91fa1" providerId="LiveId" clId="{EF8F51D5-6E82-485E-B7A7-644247B7C7EF}" dt="2024-07-09T23:38:40.970" v="36" actId="1076"/>
        <pc:sldMkLst>
          <pc:docMk/>
          <pc:sldMk cId="3428605967" sldId="401"/>
        </pc:sldMkLst>
        <pc:spChg chg="del mod">
          <ac:chgData name="Marília Melo Favalesso" userId="748e014a72d91fa1" providerId="LiveId" clId="{EF8F51D5-6E82-485E-B7A7-644247B7C7EF}" dt="2024-07-09T23:38:31.516" v="34" actId="478"/>
          <ac:spMkLst>
            <pc:docMk/>
            <pc:sldMk cId="3428605967" sldId="401"/>
            <ac:spMk id="4" creationId="{C7B64824-F84B-924A-3D31-8C3AA77DDD41}"/>
          </ac:spMkLst>
        </pc:spChg>
        <pc:spChg chg="del mod">
          <ac:chgData name="Marília Melo Favalesso" userId="748e014a72d91fa1" providerId="LiveId" clId="{EF8F51D5-6E82-485E-B7A7-644247B7C7EF}" dt="2024-07-09T23:38:31.516" v="34" actId="478"/>
          <ac:spMkLst>
            <pc:docMk/>
            <pc:sldMk cId="3428605967" sldId="401"/>
            <ac:spMk id="5" creationId="{619D3760-1126-76FB-50EB-D400B5FD9024}"/>
          </ac:spMkLst>
        </pc:spChg>
        <pc:spChg chg="add mod">
          <ac:chgData name="Marília Melo Favalesso" userId="748e014a72d91fa1" providerId="LiveId" clId="{EF8F51D5-6E82-485E-B7A7-644247B7C7EF}" dt="2024-07-09T23:38:36.458" v="35" actId="20577"/>
          <ac:spMkLst>
            <pc:docMk/>
            <pc:sldMk cId="3428605967" sldId="401"/>
            <ac:spMk id="7" creationId="{80E1A30D-A937-BBFA-200E-EA1BE144471E}"/>
          </ac:spMkLst>
        </pc:spChg>
        <pc:picChg chg="mod">
          <ac:chgData name="Marília Melo Favalesso" userId="748e014a72d91fa1" providerId="LiveId" clId="{EF8F51D5-6E82-485E-B7A7-644247B7C7EF}" dt="2024-07-09T23:38:40.970" v="36" actId="1076"/>
          <ac:picMkLst>
            <pc:docMk/>
            <pc:sldMk cId="3428605967" sldId="401"/>
            <ac:picMk id="1026" creationId="{9B19C7E5-2E99-F5AA-545C-7B459D3775CE}"/>
          </ac:picMkLst>
        </pc:picChg>
      </pc:sldChg>
    </pc:docChg>
  </pc:docChgLst>
  <pc:docChgLst>
    <pc:chgData name="Marília Melo Favalesso" userId="748e014a72d91fa1" providerId="LiveId" clId="{DE6895F1-6F05-49C3-8AD8-D9E692D94B10}"/>
    <pc:docChg chg="undo custSel addSld delSld modSld sldOrd">
      <pc:chgData name="Marília Melo Favalesso" userId="748e014a72d91fa1" providerId="LiveId" clId="{DE6895F1-6F05-49C3-8AD8-D9E692D94B10}" dt="2023-09-08T00:45:09.712" v="3845" actId="6264"/>
      <pc:docMkLst>
        <pc:docMk/>
      </pc:docMkLst>
      <pc:sldChg chg="del">
        <pc:chgData name="Marília Melo Favalesso" userId="748e014a72d91fa1" providerId="LiveId" clId="{DE6895F1-6F05-49C3-8AD8-D9E692D94B10}" dt="2023-05-26T02:40:29.653" v="1429" actId="47"/>
        <pc:sldMkLst>
          <pc:docMk/>
          <pc:sldMk cId="3979649407" sldId="259"/>
        </pc:sldMkLst>
      </pc:sldChg>
      <pc:sldChg chg="del">
        <pc:chgData name="Marília Melo Favalesso" userId="748e014a72d91fa1" providerId="LiveId" clId="{DE6895F1-6F05-49C3-8AD8-D9E692D94B10}" dt="2023-05-26T02:40:29.653" v="1429" actId="47"/>
        <pc:sldMkLst>
          <pc:docMk/>
          <pc:sldMk cId="141078548" sldId="260"/>
        </pc:sldMkLst>
      </pc:sldChg>
      <pc:sldChg chg="modSp mod">
        <pc:chgData name="Marília Melo Favalesso" userId="748e014a72d91fa1" providerId="LiveId" clId="{DE6895F1-6F05-49C3-8AD8-D9E692D94B10}" dt="2023-05-26T01:26:36.409" v="15" actId="207"/>
        <pc:sldMkLst>
          <pc:docMk/>
          <pc:sldMk cId="3947099823" sldId="264"/>
        </pc:sldMkLst>
        <pc:spChg chg="mod">
          <ac:chgData name="Marília Melo Favalesso" userId="748e014a72d91fa1" providerId="LiveId" clId="{DE6895F1-6F05-49C3-8AD8-D9E692D94B10}" dt="2023-05-26T01:26:36.409" v="15" actId="207"/>
          <ac:spMkLst>
            <pc:docMk/>
            <pc:sldMk cId="3947099823" sldId="264"/>
            <ac:spMk id="17" creationId="{704A4327-1DC1-478A-908A-5EEB16EB57CD}"/>
          </ac:spMkLst>
        </pc:spChg>
      </pc:sldChg>
      <pc:sldChg chg="modSp mod ord">
        <pc:chgData name="Marília Melo Favalesso" userId="748e014a72d91fa1" providerId="LiveId" clId="{DE6895F1-6F05-49C3-8AD8-D9E692D94B10}" dt="2023-05-26T01:31:47.691" v="90" actId="207"/>
        <pc:sldMkLst>
          <pc:docMk/>
          <pc:sldMk cId="2602797840" sldId="273"/>
        </pc:sldMkLst>
        <pc:spChg chg="mod">
          <ac:chgData name="Marília Melo Favalesso" userId="748e014a72d91fa1" providerId="LiveId" clId="{DE6895F1-6F05-49C3-8AD8-D9E692D94B10}" dt="2023-05-26T01:31:47.691" v="90" actId="207"/>
          <ac:spMkLst>
            <pc:docMk/>
            <pc:sldMk cId="2602797840" sldId="273"/>
            <ac:spMk id="127" creationId="{9F6F6B20-F1FC-44F7-8B67-4A142030527E}"/>
          </ac:spMkLst>
        </pc:spChg>
      </pc:sldChg>
      <pc:sldChg chg="addSp modSp mod">
        <pc:chgData name="Marília Melo Favalesso" userId="748e014a72d91fa1" providerId="LiveId" clId="{DE6895F1-6F05-49C3-8AD8-D9E692D94B10}" dt="2023-05-26T18:20:37.821" v="3782" actId="207"/>
        <pc:sldMkLst>
          <pc:docMk/>
          <pc:sldMk cId="685502821" sldId="276"/>
        </pc:sldMkLst>
        <pc:spChg chg="add mod">
          <ac:chgData name="Marília Melo Favalesso" userId="748e014a72d91fa1" providerId="LiveId" clId="{DE6895F1-6F05-49C3-8AD8-D9E692D94B10}" dt="2023-05-26T18:20:37.821" v="3782" actId="207"/>
          <ac:spMkLst>
            <pc:docMk/>
            <pc:sldMk cId="685502821" sldId="276"/>
            <ac:spMk id="2" creationId="{5FC377C7-0837-31D1-69C9-2AFA3C37564B}"/>
          </ac:spMkLst>
        </pc:spChg>
        <pc:spChg chg="mod">
          <ac:chgData name="Marília Melo Favalesso" userId="748e014a72d91fa1" providerId="LiveId" clId="{DE6895F1-6F05-49C3-8AD8-D9E692D94B10}" dt="2023-05-26T03:52:37.859" v="3152" actId="207"/>
          <ac:spMkLst>
            <pc:docMk/>
            <pc:sldMk cId="685502821" sldId="276"/>
            <ac:spMk id="6" creationId="{B5CB40EE-856F-439D-9B72-930236BECFD5}"/>
          </ac:spMkLst>
        </pc:spChg>
        <pc:spChg chg="mod">
          <ac:chgData name="Marília Melo Favalesso" userId="748e014a72d91fa1" providerId="LiveId" clId="{DE6895F1-6F05-49C3-8AD8-D9E692D94B10}" dt="2023-05-26T13:33:54.218" v="3340" actId="404"/>
          <ac:spMkLst>
            <pc:docMk/>
            <pc:sldMk cId="685502821" sldId="276"/>
            <ac:spMk id="8" creationId="{6F6CE75D-F0ED-46B7-AC80-37720E1ECAF8}"/>
          </ac:spMkLst>
        </pc:spChg>
        <pc:spChg chg="mod">
          <ac:chgData name="Marília Melo Favalesso" userId="748e014a72d91fa1" providerId="LiveId" clId="{DE6895F1-6F05-49C3-8AD8-D9E692D94B10}" dt="2023-05-26T16:46:37.332" v="3638" actId="207"/>
          <ac:spMkLst>
            <pc:docMk/>
            <pc:sldMk cId="685502821" sldId="276"/>
            <ac:spMk id="14" creationId="{340FA510-1236-492F-9E36-C54A8107DD30}"/>
          </ac:spMkLst>
        </pc:spChg>
        <pc:spChg chg="mod">
          <ac:chgData name="Marília Melo Favalesso" userId="748e014a72d91fa1" providerId="LiveId" clId="{DE6895F1-6F05-49C3-8AD8-D9E692D94B10}" dt="2023-05-26T03:02:49.739" v="1809" actId="1076"/>
          <ac:spMkLst>
            <pc:docMk/>
            <pc:sldMk cId="685502821" sldId="276"/>
            <ac:spMk id="32" creationId="{330A48A2-82E1-7819-DDD7-ECA4320BAF6A}"/>
          </ac:spMkLst>
        </pc:spChg>
        <pc:picChg chg="mod">
          <ac:chgData name="Marília Melo Favalesso" userId="748e014a72d91fa1" providerId="LiveId" clId="{DE6895F1-6F05-49C3-8AD8-D9E692D94B10}" dt="2023-05-26T03:52:47.292" v="3154" actId="1076"/>
          <ac:picMkLst>
            <pc:docMk/>
            <pc:sldMk cId="685502821" sldId="276"/>
            <ac:picMk id="65" creationId="{D777330E-6C8B-A6E9-E763-506A613EABAE}"/>
          </ac:picMkLst>
        </pc:picChg>
        <pc:picChg chg="add mod">
          <ac:chgData name="Marília Melo Favalesso" userId="748e014a72d91fa1" providerId="LiveId" clId="{DE6895F1-6F05-49C3-8AD8-D9E692D94B10}" dt="2023-05-26T13:29:42.751" v="3337" actId="1076"/>
          <ac:picMkLst>
            <pc:docMk/>
            <pc:sldMk cId="685502821" sldId="276"/>
            <ac:picMk id="73" creationId="{8A0300CF-C1F9-4376-E14E-1C42BAF27789}"/>
          </ac:picMkLst>
        </pc:picChg>
      </pc:sldChg>
      <pc:sldChg chg="del">
        <pc:chgData name="Marília Melo Favalesso" userId="748e014a72d91fa1" providerId="LiveId" clId="{DE6895F1-6F05-49C3-8AD8-D9E692D94B10}" dt="2023-05-26T02:40:29.653" v="1429" actId="47"/>
        <pc:sldMkLst>
          <pc:docMk/>
          <pc:sldMk cId="2542472725" sldId="277"/>
        </pc:sldMkLst>
      </pc:sldChg>
      <pc:sldChg chg="del">
        <pc:chgData name="Marília Melo Favalesso" userId="748e014a72d91fa1" providerId="LiveId" clId="{DE6895F1-6F05-49C3-8AD8-D9E692D94B10}" dt="2023-05-26T01:38:13.907" v="135" actId="47"/>
        <pc:sldMkLst>
          <pc:docMk/>
          <pc:sldMk cId="3877254689" sldId="280"/>
        </pc:sldMkLst>
      </pc:sldChg>
      <pc:sldChg chg="del">
        <pc:chgData name="Marília Melo Favalesso" userId="748e014a72d91fa1" providerId="LiveId" clId="{DE6895F1-6F05-49C3-8AD8-D9E692D94B10}" dt="2023-05-26T01:57:58.373" v="358" actId="47"/>
        <pc:sldMkLst>
          <pc:docMk/>
          <pc:sldMk cId="3910931588" sldId="282"/>
        </pc:sldMkLst>
      </pc:sldChg>
      <pc:sldChg chg="del">
        <pc:chgData name="Marília Melo Favalesso" userId="748e014a72d91fa1" providerId="LiveId" clId="{DE6895F1-6F05-49C3-8AD8-D9E692D94B10}" dt="2023-05-26T01:38:16.998" v="136" actId="47"/>
        <pc:sldMkLst>
          <pc:docMk/>
          <pc:sldMk cId="2615101130" sldId="286"/>
        </pc:sldMkLst>
      </pc:sldChg>
      <pc:sldChg chg="del">
        <pc:chgData name="Marília Melo Favalesso" userId="748e014a72d91fa1" providerId="LiveId" clId="{DE6895F1-6F05-49C3-8AD8-D9E692D94B10}" dt="2023-05-26T02:40:29.653" v="1429" actId="47"/>
        <pc:sldMkLst>
          <pc:docMk/>
          <pc:sldMk cId="3886124803" sldId="288"/>
        </pc:sldMkLst>
      </pc:sldChg>
      <pc:sldChg chg="del">
        <pc:chgData name="Marília Melo Favalesso" userId="748e014a72d91fa1" providerId="LiveId" clId="{DE6895F1-6F05-49C3-8AD8-D9E692D94B10}" dt="2023-05-26T02:40:29.653" v="1429" actId="47"/>
        <pc:sldMkLst>
          <pc:docMk/>
          <pc:sldMk cId="2460017768" sldId="290"/>
        </pc:sldMkLst>
      </pc:sldChg>
      <pc:sldChg chg="addSp delSp modSp mod ord setBg modClrScheme chgLayout">
        <pc:chgData name="Marília Melo Favalesso" userId="748e014a72d91fa1" providerId="LiveId" clId="{DE6895F1-6F05-49C3-8AD8-D9E692D94B10}" dt="2023-05-26T18:19:28.618" v="3779"/>
        <pc:sldMkLst>
          <pc:docMk/>
          <pc:sldMk cId="2370178029" sldId="294"/>
        </pc:sldMkLst>
        <pc:spChg chg="add mod">
          <ac:chgData name="Marília Melo Favalesso" userId="748e014a72d91fa1" providerId="LiveId" clId="{DE6895F1-6F05-49C3-8AD8-D9E692D94B10}" dt="2023-05-26T04:01:53.339" v="3304" actId="207"/>
          <ac:spMkLst>
            <pc:docMk/>
            <pc:sldMk cId="2370178029" sldId="294"/>
            <ac:spMk id="3" creationId="{224F7BC3-3B12-8BBC-7580-BAC6843BCEC9}"/>
          </ac:spMkLst>
        </pc:spChg>
        <pc:spChg chg="add mod ord">
          <ac:chgData name="Marília Melo Favalesso" userId="748e014a72d91fa1" providerId="LiveId" clId="{DE6895F1-6F05-49C3-8AD8-D9E692D94B10}" dt="2023-05-26T01:56:14.468" v="352" actId="14100"/>
          <ac:spMkLst>
            <pc:docMk/>
            <pc:sldMk cId="2370178029" sldId="294"/>
            <ac:spMk id="6" creationId="{A4C2AD98-1790-87CF-779A-A1A88C490BAB}"/>
          </ac:spMkLst>
        </pc:spChg>
        <pc:spChg chg="del mod">
          <ac:chgData name="Marília Melo Favalesso" userId="748e014a72d91fa1" providerId="LiveId" clId="{DE6895F1-6F05-49C3-8AD8-D9E692D94B10}" dt="2023-05-26T01:47:51.192" v="237" actId="478"/>
          <ac:spMkLst>
            <pc:docMk/>
            <pc:sldMk cId="2370178029" sldId="294"/>
            <ac:spMk id="8" creationId="{4C89AE73-76E4-4C1B-859F-1340B5728D1D}"/>
          </ac:spMkLst>
        </pc:spChg>
        <pc:spChg chg="del mod">
          <ac:chgData name="Marília Melo Favalesso" userId="748e014a72d91fa1" providerId="LiveId" clId="{DE6895F1-6F05-49C3-8AD8-D9E692D94B10}" dt="2023-05-26T01:44:32.637" v="205" actId="21"/>
          <ac:spMkLst>
            <pc:docMk/>
            <pc:sldMk cId="2370178029" sldId="294"/>
            <ac:spMk id="9" creationId="{60E6E962-42E0-4942-BDCF-76F6484A8FFA}"/>
          </ac:spMkLst>
        </pc:spChg>
        <pc:spChg chg="del">
          <ac:chgData name="Marília Melo Favalesso" userId="748e014a72d91fa1" providerId="LiveId" clId="{DE6895F1-6F05-49C3-8AD8-D9E692D94B10}" dt="2023-05-26T01:44:14.913" v="199" actId="478"/>
          <ac:spMkLst>
            <pc:docMk/>
            <pc:sldMk cId="2370178029" sldId="294"/>
            <ac:spMk id="10" creationId="{77996E2D-1F5E-4A9F-81B1-1B0EF8C157EE}"/>
          </ac:spMkLst>
        </pc:spChg>
        <pc:graphicFrameChg chg="mod">
          <ac:chgData name="Marília Melo Favalesso" userId="748e014a72d91fa1" providerId="LiveId" clId="{DE6895F1-6F05-49C3-8AD8-D9E692D94B10}" dt="2023-05-26T01:54:12.189" v="341" actId="403"/>
          <ac:graphicFrameMkLst>
            <pc:docMk/>
            <pc:sldMk cId="2370178029" sldId="294"/>
            <ac:graphicFrameMk id="5" creationId="{75AC5C09-1E2D-4FFD-AC0B-FE5026749888}"/>
          </ac:graphicFrameMkLst>
        </pc:graphicFrameChg>
        <pc:graphicFrameChg chg="del">
          <ac:chgData name="Marília Melo Favalesso" userId="748e014a72d91fa1" providerId="LiveId" clId="{DE6895F1-6F05-49C3-8AD8-D9E692D94B10}" dt="2023-05-26T01:44:13.670" v="198" actId="478"/>
          <ac:graphicFrameMkLst>
            <pc:docMk/>
            <pc:sldMk cId="2370178029" sldId="294"/>
            <ac:graphicFrameMk id="7" creationId="{14C36039-8791-4171-AE86-ED0FC1E8CF9B}"/>
          </ac:graphicFrameMkLst>
        </pc:graphicFrameChg>
        <pc:picChg chg="add mod ord modCrop">
          <ac:chgData name="Marília Melo Favalesso" userId="748e014a72d91fa1" providerId="LiveId" clId="{DE6895F1-6F05-49C3-8AD8-D9E692D94B10}" dt="2023-05-26T01:53:32.771" v="328" actId="732"/>
          <ac:picMkLst>
            <pc:docMk/>
            <pc:sldMk cId="2370178029" sldId="294"/>
            <ac:picMk id="4" creationId="{F36E1B1D-51AC-F6D1-69A5-EBFC9CFE8DB2}"/>
          </ac:picMkLst>
        </pc:picChg>
        <pc:picChg chg="add mod ord modCrop">
          <ac:chgData name="Marília Melo Favalesso" userId="748e014a72d91fa1" providerId="LiveId" clId="{DE6895F1-6F05-49C3-8AD8-D9E692D94B10}" dt="2023-05-26T01:53:48.359" v="334" actId="732"/>
          <ac:picMkLst>
            <pc:docMk/>
            <pc:sldMk cId="2370178029" sldId="294"/>
            <ac:picMk id="11" creationId="{8FB43FAD-0C62-5A8E-831F-F3210994D8AE}"/>
          </ac:picMkLst>
        </pc:picChg>
        <pc:picChg chg="add del mod ord modCrop">
          <ac:chgData name="Marília Melo Favalesso" userId="748e014a72d91fa1" providerId="LiveId" clId="{DE6895F1-6F05-49C3-8AD8-D9E692D94B10}" dt="2023-05-26T01:53:37.982" v="330" actId="478"/>
          <ac:picMkLst>
            <pc:docMk/>
            <pc:sldMk cId="2370178029" sldId="294"/>
            <ac:picMk id="12" creationId="{D88885A6-CC55-D00F-EC70-AA38A59F37C2}"/>
          </ac:picMkLst>
        </pc:picChg>
      </pc:sldChg>
      <pc:sldChg chg="del">
        <pc:chgData name="Marília Melo Favalesso" userId="748e014a72d91fa1" providerId="LiveId" clId="{DE6895F1-6F05-49C3-8AD8-D9E692D94B10}" dt="2023-05-26T01:38:21.027" v="140" actId="47"/>
        <pc:sldMkLst>
          <pc:docMk/>
          <pc:sldMk cId="4036337969" sldId="296"/>
        </pc:sldMkLst>
      </pc:sldChg>
      <pc:sldChg chg="del">
        <pc:chgData name="Marília Melo Favalesso" userId="748e014a72d91fa1" providerId="LiveId" clId="{DE6895F1-6F05-49C3-8AD8-D9E692D94B10}" dt="2023-05-26T01:38:18.015" v="137" actId="47"/>
        <pc:sldMkLst>
          <pc:docMk/>
          <pc:sldMk cId="562159006" sldId="297"/>
        </pc:sldMkLst>
      </pc:sldChg>
      <pc:sldChg chg="del">
        <pc:chgData name="Marília Melo Favalesso" userId="748e014a72d91fa1" providerId="LiveId" clId="{DE6895F1-6F05-49C3-8AD8-D9E692D94B10}" dt="2023-05-26T02:40:29.653" v="1429" actId="47"/>
        <pc:sldMkLst>
          <pc:docMk/>
          <pc:sldMk cId="2737942562" sldId="298"/>
        </pc:sldMkLst>
      </pc:sldChg>
      <pc:sldChg chg="del">
        <pc:chgData name="Marília Melo Favalesso" userId="748e014a72d91fa1" providerId="LiveId" clId="{DE6895F1-6F05-49C3-8AD8-D9E692D94B10}" dt="2023-05-26T02:40:29.653" v="1429" actId="47"/>
        <pc:sldMkLst>
          <pc:docMk/>
          <pc:sldMk cId="4179153492" sldId="299"/>
        </pc:sldMkLst>
      </pc:sldChg>
      <pc:sldChg chg="del">
        <pc:chgData name="Marília Melo Favalesso" userId="748e014a72d91fa1" providerId="LiveId" clId="{DE6895F1-6F05-49C3-8AD8-D9E692D94B10}" dt="2023-05-26T02:40:29.653" v="1429" actId="47"/>
        <pc:sldMkLst>
          <pc:docMk/>
          <pc:sldMk cId="689816630" sldId="300"/>
        </pc:sldMkLst>
      </pc:sldChg>
      <pc:sldChg chg="del">
        <pc:chgData name="Marília Melo Favalesso" userId="748e014a72d91fa1" providerId="LiveId" clId="{DE6895F1-6F05-49C3-8AD8-D9E692D94B10}" dt="2023-05-26T01:38:23.746" v="142" actId="47"/>
        <pc:sldMkLst>
          <pc:docMk/>
          <pc:sldMk cId="757383163" sldId="301"/>
        </pc:sldMkLst>
      </pc:sldChg>
      <pc:sldChg chg="del">
        <pc:chgData name="Marília Melo Favalesso" userId="748e014a72d91fa1" providerId="LiveId" clId="{DE6895F1-6F05-49C3-8AD8-D9E692D94B10}" dt="2023-05-26T02:40:29.653" v="1429" actId="47"/>
        <pc:sldMkLst>
          <pc:docMk/>
          <pc:sldMk cId="159771542" sldId="302"/>
        </pc:sldMkLst>
      </pc:sldChg>
      <pc:sldChg chg="del">
        <pc:chgData name="Marília Melo Favalesso" userId="748e014a72d91fa1" providerId="LiveId" clId="{DE6895F1-6F05-49C3-8AD8-D9E692D94B10}" dt="2023-05-26T02:40:29.653" v="1429" actId="47"/>
        <pc:sldMkLst>
          <pc:docMk/>
          <pc:sldMk cId="364121930" sldId="303"/>
        </pc:sldMkLst>
      </pc:sldChg>
      <pc:sldChg chg="del">
        <pc:chgData name="Marília Melo Favalesso" userId="748e014a72d91fa1" providerId="LiveId" clId="{DE6895F1-6F05-49C3-8AD8-D9E692D94B10}" dt="2023-05-26T02:40:29.653" v="1429" actId="47"/>
        <pc:sldMkLst>
          <pc:docMk/>
          <pc:sldMk cId="313758320" sldId="304"/>
        </pc:sldMkLst>
      </pc:sldChg>
      <pc:sldChg chg="del">
        <pc:chgData name="Marília Melo Favalesso" userId="748e014a72d91fa1" providerId="LiveId" clId="{DE6895F1-6F05-49C3-8AD8-D9E692D94B10}" dt="2023-05-26T02:40:29.653" v="1429" actId="47"/>
        <pc:sldMkLst>
          <pc:docMk/>
          <pc:sldMk cId="212682184" sldId="305"/>
        </pc:sldMkLst>
      </pc:sldChg>
      <pc:sldChg chg="del">
        <pc:chgData name="Marília Melo Favalesso" userId="748e014a72d91fa1" providerId="LiveId" clId="{DE6895F1-6F05-49C3-8AD8-D9E692D94B10}" dt="2023-05-26T02:40:29.653" v="1429" actId="47"/>
        <pc:sldMkLst>
          <pc:docMk/>
          <pc:sldMk cId="486176497" sldId="306"/>
        </pc:sldMkLst>
      </pc:sldChg>
      <pc:sldChg chg="del">
        <pc:chgData name="Marília Melo Favalesso" userId="748e014a72d91fa1" providerId="LiveId" clId="{DE6895F1-6F05-49C3-8AD8-D9E692D94B10}" dt="2023-05-26T02:40:29.653" v="1429" actId="47"/>
        <pc:sldMkLst>
          <pc:docMk/>
          <pc:sldMk cId="2345629806" sldId="308"/>
        </pc:sldMkLst>
      </pc:sldChg>
      <pc:sldChg chg="del">
        <pc:chgData name="Marília Melo Favalesso" userId="748e014a72d91fa1" providerId="LiveId" clId="{DE6895F1-6F05-49C3-8AD8-D9E692D94B10}" dt="2023-05-26T02:40:29.653" v="1429" actId="47"/>
        <pc:sldMkLst>
          <pc:docMk/>
          <pc:sldMk cId="4201278032" sldId="309"/>
        </pc:sldMkLst>
      </pc:sldChg>
      <pc:sldChg chg="del">
        <pc:chgData name="Marília Melo Favalesso" userId="748e014a72d91fa1" providerId="LiveId" clId="{DE6895F1-6F05-49C3-8AD8-D9E692D94B10}" dt="2023-05-26T02:40:29.653" v="1429" actId="47"/>
        <pc:sldMkLst>
          <pc:docMk/>
          <pc:sldMk cId="1557309788" sldId="310"/>
        </pc:sldMkLst>
      </pc:sldChg>
      <pc:sldChg chg="del">
        <pc:chgData name="Marília Melo Favalesso" userId="748e014a72d91fa1" providerId="LiveId" clId="{DE6895F1-6F05-49C3-8AD8-D9E692D94B10}" dt="2023-05-26T02:40:29.653" v="1429" actId="47"/>
        <pc:sldMkLst>
          <pc:docMk/>
          <pc:sldMk cId="2498161071" sldId="311"/>
        </pc:sldMkLst>
      </pc:sldChg>
      <pc:sldChg chg="del">
        <pc:chgData name="Marília Melo Favalesso" userId="748e014a72d91fa1" providerId="LiveId" clId="{DE6895F1-6F05-49C3-8AD8-D9E692D94B10}" dt="2023-05-26T02:40:29.653" v="1429" actId="47"/>
        <pc:sldMkLst>
          <pc:docMk/>
          <pc:sldMk cId="1279224923" sldId="312"/>
        </pc:sldMkLst>
      </pc:sldChg>
      <pc:sldChg chg="del">
        <pc:chgData name="Marília Melo Favalesso" userId="748e014a72d91fa1" providerId="LiveId" clId="{DE6895F1-6F05-49C3-8AD8-D9E692D94B10}" dt="2023-05-26T02:40:29.653" v="1429" actId="47"/>
        <pc:sldMkLst>
          <pc:docMk/>
          <pc:sldMk cId="3827296069" sldId="313"/>
        </pc:sldMkLst>
      </pc:sldChg>
      <pc:sldChg chg="del">
        <pc:chgData name="Marília Melo Favalesso" userId="748e014a72d91fa1" providerId="LiveId" clId="{DE6895F1-6F05-49C3-8AD8-D9E692D94B10}" dt="2023-05-26T02:40:29.653" v="1429" actId="47"/>
        <pc:sldMkLst>
          <pc:docMk/>
          <pc:sldMk cId="1560353361" sldId="315"/>
        </pc:sldMkLst>
      </pc:sldChg>
      <pc:sldChg chg="del">
        <pc:chgData name="Marília Melo Favalesso" userId="748e014a72d91fa1" providerId="LiveId" clId="{DE6895F1-6F05-49C3-8AD8-D9E692D94B10}" dt="2023-05-26T02:40:29.653" v="1429" actId="47"/>
        <pc:sldMkLst>
          <pc:docMk/>
          <pc:sldMk cId="4184600926" sldId="316"/>
        </pc:sldMkLst>
      </pc:sldChg>
      <pc:sldChg chg="del">
        <pc:chgData name="Marília Melo Favalesso" userId="748e014a72d91fa1" providerId="LiveId" clId="{DE6895F1-6F05-49C3-8AD8-D9E692D94B10}" dt="2023-05-26T02:40:29.653" v="1429" actId="47"/>
        <pc:sldMkLst>
          <pc:docMk/>
          <pc:sldMk cId="1404339508" sldId="317"/>
        </pc:sldMkLst>
      </pc:sldChg>
      <pc:sldChg chg="del">
        <pc:chgData name="Marília Melo Favalesso" userId="748e014a72d91fa1" providerId="LiveId" clId="{DE6895F1-6F05-49C3-8AD8-D9E692D94B10}" dt="2023-05-26T02:40:29.653" v="1429" actId="47"/>
        <pc:sldMkLst>
          <pc:docMk/>
          <pc:sldMk cId="624695530" sldId="318"/>
        </pc:sldMkLst>
      </pc:sldChg>
      <pc:sldChg chg="del">
        <pc:chgData name="Marília Melo Favalesso" userId="748e014a72d91fa1" providerId="LiveId" clId="{DE6895F1-6F05-49C3-8AD8-D9E692D94B10}" dt="2023-05-26T02:40:29.653" v="1429" actId="47"/>
        <pc:sldMkLst>
          <pc:docMk/>
          <pc:sldMk cId="1693104180" sldId="319"/>
        </pc:sldMkLst>
      </pc:sldChg>
      <pc:sldChg chg="del">
        <pc:chgData name="Marília Melo Favalesso" userId="748e014a72d91fa1" providerId="LiveId" clId="{DE6895F1-6F05-49C3-8AD8-D9E692D94B10}" dt="2023-05-26T02:40:29.653" v="1429" actId="47"/>
        <pc:sldMkLst>
          <pc:docMk/>
          <pc:sldMk cId="848212632" sldId="321"/>
        </pc:sldMkLst>
      </pc:sldChg>
      <pc:sldChg chg="del">
        <pc:chgData name="Marília Melo Favalesso" userId="748e014a72d91fa1" providerId="LiveId" clId="{DE6895F1-6F05-49C3-8AD8-D9E692D94B10}" dt="2023-05-26T02:40:29.653" v="1429" actId="47"/>
        <pc:sldMkLst>
          <pc:docMk/>
          <pc:sldMk cId="184736873" sldId="322"/>
        </pc:sldMkLst>
      </pc:sldChg>
      <pc:sldChg chg="del">
        <pc:chgData name="Marília Melo Favalesso" userId="748e014a72d91fa1" providerId="LiveId" clId="{DE6895F1-6F05-49C3-8AD8-D9E692D94B10}" dt="2023-05-26T02:40:29.653" v="1429" actId="47"/>
        <pc:sldMkLst>
          <pc:docMk/>
          <pc:sldMk cId="277452217" sldId="323"/>
        </pc:sldMkLst>
      </pc:sldChg>
      <pc:sldChg chg="del">
        <pc:chgData name="Marília Melo Favalesso" userId="748e014a72d91fa1" providerId="LiveId" clId="{DE6895F1-6F05-49C3-8AD8-D9E692D94B10}" dt="2023-05-26T02:40:29.653" v="1429" actId="47"/>
        <pc:sldMkLst>
          <pc:docMk/>
          <pc:sldMk cId="1193403196" sldId="324"/>
        </pc:sldMkLst>
      </pc:sldChg>
      <pc:sldChg chg="del">
        <pc:chgData name="Marília Melo Favalesso" userId="748e014a72d91fa1" providerId="LiveId" clId="{DE6895F1-6F05-49C3-8AD8-D9E692D94B10}" dt="2023-05-26T02:40:29.653" v="1429" actId="47"/>
        <pc:sldMkLst>
          <pc:docMk/>
          <pc:sldMk cId="1198383687" sldId="325"/>
        </pc:sldMkLst>
      </pc:sldChg>
      <pc:sldChg chg="del">
        <pc:chgData name="Marília Melo Favalesso" userId="748e014a72d91fa1" providerId="LiveId" clId="{DE6895F1-6F05-49C3-8AD8-D9E692D94B10}" dt="2023-05-26T02:40:29.653" v="1429" actId="47"/>
        <pc:sldMkLst>
          <pc:docMk/>
          <pc:sldMk cId="401886799" sldId="327"/>
        </pc:sldMkLst>
      </pc:sldChg>
      <pc:sldChg chg="del">
        <pc:chgData name="Marília Melo Favalesso" userId="748e014a72d91fa1" providerId="LiveId" clId="{DE6895F1-6F05-49C3-8AD8-D9E692D94B10}" dt="2023-05-26T02:40:29.653" v="1429" actId="47"/>
        <pc:sldMkLst>
          <pc:docMk/>
          <pc:sldMk cId="1309782655" sldId="328"/>
        </pc:sldMkLst>
      </pc:sldChg>
      <pc:sldChg chg="del">
        <pc:chgData name="Marília Melo Favalesso" userId="748e014a72d91fa1" providerId="LiveId" clId="{DE6895F1-6F05-49C3-8AD8-D9E692D94B10}" dt="2023-05-26T02:40:29.653" v="1429" actId="47"/>
        <pc:sldMkLst>
          <pc:docMk/>
          <pc:sldMk cId="1585171815" sldId="329"/>
        </pc:sldMkLst>
      </pc:sldChg>
      <pc:sldChg chg="del">
        <pc:chgData name="Marília Melo Favalesso" userId="748e014a72d91fa1" providerId="LiveId" clId="{DE6895F1-6F05-49C3-8AD8-D9E692D94B10}" dt="2023-05-26T02:40:29.653" v="1429" actId="47"/>
        <pc:sldMkLst>
          <pc:docMk/>
          <pc:sldMk cId="1547012370" sldId="330"/>
        </pc:sldMkLst>
      </pc:sldChg>
      <pc:sldChg chg="del">
        <pc:chgData name="Marília Melo Favalesso" userId="748e014a72d91fa1" providerId="LiveId" clId="{DE6895F1-6F05-49C3-8AD8-D9E692D94B10}" dt="2023-05-26T02:40:29.653" v="1429" actId="47"/>
        <pc:sldMkLst>
          <pc:docMk/>
          <pc:sldMk cId="2237534520" sldId="331"/>
        </pc:sldMkLst>
      </pc:sldChg>
      <pc:sldChg chg="del">
        <pc:chgData name="Marília Melo Favalesso" userId="748e014a72d91fa1" providerId="LiveId" clId="{DE6895F1-6F05-49C3-8AD8-D9E692D94B10}" dt="2023-05-26T02:40:29.653" v="1429" actId="47"/>
        <pc:sldMkLst>
          <pc:docMk/>
          <pc:sldMk cId="3940008774" sldId="333"/>
        </pc:sldMkLst>
      </pc:sldChg>
      <pc:sldChg chg="del">
        <pc:chgData name="Marília Melo Favalesso" userId="748e014a72d91fa1" providerId="LiveId" clId="{DE6895F1-6F05-49C3-8AD8-D9E692D94B10}" dt="2023-05-26T02:40:29.653" v="1429" actId="47"/>
        <pc:sldMkLst>
          <pc:docMk/>
          <pc:sldMk cId="2682271074" sldId="334"/>
        </pc:sldMkLst>
      </pc:sldChg>
      <pc:sldChg chg="del">
        <pc:chgData name="Marília Melo Favalesso" userId="748e014a72d91fa1" providerId="LiveId" clId="{DE6895F1-6F05-49C3-8AD8-D9E692D94B10}" dt="2023-05-26T02:40:29.653" v="1429" actId="47"/>
        <pc:sldMkLst>
          <pc:docMk/>
          <pc:sldMk cId="3883369230" sldId="335"/>
        </pc:sldMkLst>
      </pc:sldChg>
      <pc:sldChg chg="del">
        <pc:chgData name="Marília Melo Favalesso" userId="748e014a72d91fa1" providerId="LiveId" clId="{DE6895F1-6F05-49C3-8AD8-D9E692D94B10}" dt="2023-05-26T02:40:29.653" v="1429" actId="47"/>
        <pc:sldMkLst>
          <pc:docMk/>
          <pc:sldMk cId="4005271684" sldId="336"/>
        </pc:sldMkLst>
      </pc:sldChg>
      <pc:sldChg chg="del">
        <pc:chgData name="Marília Melo Favalesso" userId="748e014a72d91fa1" providerId="LiveId" clId="{DE6895F1-6F05-49C3-8AD8-D9E692D94B10}" dt="2023-05-26T02:40:29.653" v="1429" actId="47"/>
        <pc:sldMkLst>
          <pc:docMk/>
          <pc:sldMk cId="3428028254" sldId="337"/>
        </pc:sldMkLst>
      </pc:sldChg>
      <pc:sldChg chg="del">
        <pc:chgData name="Marília Melo Favalesso" userId="748e014a72d91fa1" providerId="LiveId" clId="{DE6895F1-6F05-49C3-8AD8-D9E692D94B10}" dt="2023-05-26T02:40:29.653" v="1429" actId="47"/>
        <pc:sldMkLst>
          <pc:docMk/>
          <pc:sldMk cId="4157788945" sldId="339"/>
        </pc:sldMkLst>
      </pc:sldChg>
      <pc:sldChg chg="del">
        <pc:chgData name="Marília Melo Favalesso" userId="748e014a72d91fa1" providerId="LiveId" clId="{DE6895F1-6F05-49C3-8AD8-D9E692D94B10}" dt="2023-05-26T02:40:29.653" v="1429" actId="47"/>
        <pc:sldMkLst>
          <pc:docMk/>
          <pc:sldMk cId="3183651750" sldId="340"/>
        </pc:sldMkLst>
      </pc:sldChg>
      <pc:sldChg chg="del">
        <pc:chgData name="Marília Melo Favalesso" userId="748e014a72d91fa1" providerId="LiveId" clId="{DE6895F1-6F05-49C3-8AD8-D9E692D94B10}" dt="2023-05-26T02:40:29.653" v="1429" actId="47"/>
        <pc:sldMkLst>
          <pc:docMk/>
          <pc:sldMk cId="1874815660" sldId="343"/>
        </pc:sldMkLst>
      </pc:sldChg>
      <pc:sldChg chg="del">
        <pc:chgData name="Marília Melo Favalesso" userId="748e014a72d91fa1" providerId="LiveId" clId="{DE6895F1-6F05-49C3-8AD8-D9E692D94B10}" dt="2023-05-26T02:40:29.653" v="1429" actId="47"/>
        <pc:sldMkLst>
          <pc:docMk/>
          <pc:sldMk cId="821656516" sldId="346"/>
        </pc:sldMkLst>
      </pc:sldChg>
      <pc:sldChg chg="del">
        <pc:chgData name="Marília Melo Favalesso" userId="748e014a72d91fa1" providerId="LiveId" clId="{DE6895F1-6F05-49C3-8AD8-D9E692D94B10}" dt="2023-05-26T02:40:34.146" v="1430" actId="47"/>
        <pc:sldMkLst>
          <pc:docMk/>
          <pc:sldMk cId="1270099932" sldId="347"/>
        </pc:sldMkLst>
      </pc:sldChg>
      <pc:sldChg chg="del">
        <pc:chgData name="Marília Melo Favalesso" userId="748e014a72d91fa1" providerId="LiveId" clId="{DE6895F1-6F05-49C3-8AD8-D9E692D94B10}" dt="2023-05-26T02:40:29.653" v="1429" actId="47"/>
        <pc:sldMkLst>
          <pc:docMk/>
          <pc:sldMk cId="22769092" sldId="352"/>
        </pc:sldMkLst>
      </pc:sldChg>
      <pc:sldChg chg="del">
        <pc:chgData name="Marília Melo Favalesso" userId="748e014a72d91fa1" providerId="LiveId" clId="{DE6895F1-6F05-49C3-8AD8-D9E692D94B10}" dt="2023-05-26T02:40:29.653" v="1429" actId="47"/>
        <pc:sldMkLst>
          <pc:docMk/>
          <pc:sldMk cId="4050575165" sldId="353"/>
        </pc:sldMkLst>
      </pc:sldChg>
      <pc:sldChg chg="modSp mod">
        <pc:chgData name="Marília Melo Favalesso" userId="748e014a72d91fa1" providerId="LiveId" clId="{DE6895F1-6F05-49C3-8AD8-D9E692D94B10}" dt="2023-05-26T17:20:11.409" v="3644" actId="1037"/>
        <pc:sldMkLst>
          <pc:docMk/>
          <pc:sldMk cId="2521059225" sldId="357"/>
        </pc:sldMkLst>
        <pc:picChg chg="mod">
          <ac:chgData name="Marília Melo Favalesso" userId="748e014a72d91fa1" providerId="LiveId" clId="{DE6895F1-6F05-49C3-8AD8-D9E692D94B10}" dt="2023-05-26T17:20:11.409" v="3644" actId="1037"/>
          <ac:picMkLst>
            <pc:docMk/>
            <pc:sldMk cId="2521059225" sldId="357"/>
            <ac:picMk id="51" creationId="{61E6761D-0239-65AD-46EA-94610D44EA30}"/>
          </ac:picMkLst>
        </pc:picChg>
      </pc:sldChg>
      <pc:sldChg chg="modSp mod">
        <pc:chgData name="Marília Melo Favalesso" userId="748e014a72d91fa1" providerId="LiveId" clId="{DE6895F1-6F05-49C3-8AD8-D9E692D94B10}" dt="2023-05-26T13:34:24.663" v="3342" actId="14100"/>
        <pc:sldMkLst>
          <pc:docMk/>
          <pc:sldMk cId="3172727970" sldId="358"/>
        </pc:sldMkLst>
        <pc:spChg chg="mod">
          <ac:chgData name="Marília Melo Favalesso" userId="748e014a72d91fa1" providerId="LiveId" clId="{DE6895F1-6F05-49C3-8AD8-D9E692D94B10}" dt="2023-05-26T04:04:08.972" v="3312" actId="207"/>
          <ac:spMkLst>
            <pc:docMk/>
            <pc:sldMk cId="3172727970" sldId="358"/>
            <ac:spMk id="20" creationId="{FB18EE71-64E6-C45E-F8FF-8ACC8E0E2F0F}"/>
          </ac:spMkLst>
        </pc:spChg>
        <pc:picChg chg="mod">
          <ac:chgData name="Marília Melo Favalesso" userId="748e014a72d91fa1" providerId="LiveId" clId="{DE6895F1-6F05-49C3-8AD8-D9E692D94B10}" dt="2023-05-26T13:34:24.663" v="3342" actId="14100"/>
          <ac:picMkLst>
            <pc:docMk/>
            <pc:sldMk cId="3172727970" sldId="358"/>
            <ac:picMk id="110" creationId="{994CAD26-0CED-D1D1-B96B-CF265A454B9C}"/>
          </ac:picMkLst>
        </pc:picChg>
        <pc:cxnChg chg="mod">
          <ac:chgData name="Marília Melo Favalesso" userId="748e014a72d91fa1" providerId="LiveId" clId="{DE6895F1-6F05-49C3-8AD8-D9E692D94B10}" dt="2023-05-26T13:34:07.457" v="3341" actId="14100"/>
          <ac:cxnSpMkLst>
            <pc:docMk/>
            <pc:sldMk cId="3172727970" sldId="358"/>
            <ac:cxnSpMk id="48" creationId="{D6DC3BFF-D153-8422-EAD1-7EFA1BF0CE72}"/>
          </ac:cxnSpMkLst>
        </pc:cxnChg>
      </pc:sldChg>
      <pc:sldChg chg="addSp modSp mod">
        <pc:chgData name="Marília Melo Favalesso" userId="748e014a72d91fa1" providerId="LiveId" clId="{DE6895F1-6F05-49C3-8AD8-D9E692D94B10}" dt="2023-05-26T04:00:42.888" v="3303" actId="1076"/>
        <pc:sldMkLst>
          <pc:docMk/>
          <pc:sldMk cId="3316899708" sldId="359"/>
        </pc:sldMkLst>
        <pc:spChg chg="add mod">
          <ac:chgData name="Marília Melo Favalesso" userId="748e014a72d91fa1" providerId="LiveId" clId="{DE6895F1-6F05-49C3-8AD8-D9E692D94B10}" dt="2023-05-26T02:41:15.382" v="1464" actId="1076"/>
          <ac:spMkLst>
            <pc:docMk/>
            <pc:sldMk cId="3316899708" sldId="359"/>
            <ac:spMk id="7" creationId="{48A4DE31-FFC0-7930-CC3D-047A87E873AD}"/>
          </ac:spMkLst>
        </pc:spChg>
        <pc:spChg chg="add mod ord">
          <ac:chgData name="Marília Melo Favalesso" userId="748e014a72d91fa1" providerId="LiveId" clId="{DE6895F1-6F05-49C3-8AD8-D9E692D94B10}" dt="2023-05-26T03:07:02.003" v="1922" actId="207"/>
          <ac:spMkLst>
            <pc:docMk/>
            <pc:sldMk cId="3316899708" sldId="359"/>
            <ac:spMk id="8" creationId="{99025232-9FA9-DB8F-9409-3963ACDB3A4D}"/>
          </ac:spMkLst>
        </pc:spChg>
        <pc:spChg chg="add mod">
          <ac:chgData name="Marília Melo Favalesso" userId="748e014a72d91fa1" providerId="LiveId" clId="{DE6895F1-6F05-49C3-8AD8-D9E692D94B10}" dt="2023-05-26T03:06:31.041" v="1911" actId="207"/>
          <ac:spMkLst>
            <pc:docMk/>
            <pc:sldMk cId="3316899708" sldId="359"/>
            <ac:spMk id="9" creationId="{89FC976D-205E-4AAE-9E97-4B4407ED6E29}"/>
          </ac:spMkLst>
        </pc:spChg>
        <pc:picChg chg="mod">
          <ac:chgData name="Marília Melo Favalesso" userId="748e014a72d91fa1" providerId="LiveId" clId="{DE6895F1-6F05-49C3-8AD8-D9E692D94B10}" dt="2023-05-26T03:42:55.761" v="2665" actId="1076"/>
          <ac:picMkLst>
            <pc:docMk/>
            <pc:sldMk cId="3316899708" sldId="359"/>
            <ac:picMk id="3" creationId="{F7A83458-1C9D-6AEA-6BDA-4BFAF9241AF8}"/>
          </ac:picMkLst>
        </pc:picChg>
        <pc:picChg chg="mod">
          <ac:chgData name="Marília Melo Favalesso" userId="748e014a72d91fa1" providerId="LiveId" clId="{DE6895F1-6F05-49C3-8AD8-D9E692D94B10}" dt="2023-05-26T04:00:42.888" v="3303" actId="1076"/>
          <ac:picMkLst>
            <pc:docMk/>
            <pc:sldMk cId="3316899708" sldId="359"/>
            <ac:picMk id="5" creationId="{F24E6817-C427-1088-7ED1-E6B135885D7C}"/>
          </ac:picMkLst>
        </pc:picChg>
        <pc:picChg chg="mod">
          <ac:chgData name="Marília Melo Favalesso" userId="748e014a72d91fa1" providerId="LiveId" clId="{DE6895F1-6F05-49C3-8AD8-D9E692D94B10}" dt="2023-05-26T03:06:55.317" v="1921" actId="1076"/>
          <ac:picMkLst>
            <pc:docMk/>
            <pc:sldMk cId="3316899708" sldId="359"/>
            <ac:picMk id="6" creationId="{9BACA6D5-4027-7A65-58A9-C4EAAF6F3D1A}"/>
          </ac:picMkLst>
        </pc:picChg>
      </pc:sldChg>
      <pc:sldChg chg="modSp mod">
        <pc:chgData name="Marília Melo Favalesso" userId="748e014a72d91fa1" providerId="LiveId" clId="{DE6895F1-6F05-49C3-8AD8-D9E692D94B10}" dt="2023-05-26T18:20:09.470" v="3781" actId="113"/>
        <pc:sldMkLst>
          <pc:docMk/>
          <pc:sldMk cId="1518723358" sldId="360"/>
        </pc:sldMkLst>
        <pc:spChg chg="mod">
          <ac:chgData name="Marília Melo Favalesso" userId="748e014a72d91fa1" providerId="LiveId" clId="{DE6895F1-6F05-49C3-8AD8-D9E692D94B10}" dt="2023-05-26T01:50:41.236" v="275"/>
          <ac:spMkLst>
            <pc:docMk/>
            <pc:sldMk cId="1518723358" sldId="360"/>
            <ac:spMk id="61" creationId="{93D1FDD3-D9BD-D91F-C82F-3DC1B42F44E7}"/>
          </ac:spMkLst>
        </pc:spChg>
        <pc:spChg chg="mod">
          <ac:chgData name="Marília Melo Favalesso" userId="748e014a72d91fa1" providerId="LiveId" clId="{DE6895F1-6F05-49C3-8AD8-D9E692D94B10}" dt="2023-05-26T18:20:09.470" v="3781" actId="113"/>
          <ac:spMkLst>
            <pc:docMk/>
            <pc:sldMk cId="1518723358" sldId="360"/>
            <ac:spMk id="3078" creationId="{AEE052DA-94C8-9FD8-C8B3-6F4373272BD6}"/>
          </ac:spMkLst>
        </pc:spChg>
      </pc:sldChg>
      <pc:sldChg chg="del">
        <pc:chgData name="Marília Melo Favalesso" userId="748e014a72d91fa1" providerId="LiveId" clId="{DE6895F1-6F05-49C3-8AD8-D9E692D94B10}" dt="2023-05-26T02:40:20.409" v="1428" actId="47"/>
        <pc:sldMkLst>
          <pc:docMk/>
          <pc:sldMk cId="863948827" sldId="361"/>
        </pc:sldMkLst>
      </pc:sldChg>
      <pc:sldChg chg="addSp delSp modSp mod">
        <pc:chgData name="Marília Melo Favalesso" userId="748e014a72d91fa1" providerId="LiveId" clId="{DE6895F1-6F05-49C3-8AD8-D9E692D94B10}" dt="2023-05-26T02:39:36.546" v="1419" actId="1076"/>
        <pc:sldMkLst>
          <pc:docMk/>
          <pc:sldMk cId="453000585" sldId="362"/>
        </pc:sldMkLst>
        <pc:spChg chg="add mod">
          <ac:chgData name="Marília Melo Favalesso" userId="748e014a72d91fa1" providerId="LiveId" clId="{DE6895F1-6F05-49C3-8AD8-D9E692D94B10}" dt="2023-05-26T01:44:48.558" v="209" actId="1076"/>
          <ac:spMkLst>
            <pc:docMk/>
            <pc:sldMk cId="453000585" sldId="362"/>
            <ac:spMk id="3" creationId="{FCE07F0C-50D6-1A9D-5E4C-97E54062A93D}"/>
          </ac:spMkLst>
        </pc:spChg>
        <pc:spChg chg="mod">
          <ac:chgData name="Marília Melo Favalesso" userId="748e014a72d91fa1" providerId="LiveId" clId="{DE6895F1-6F05-49C3-8AD8-D9E692D94B10}" dt="2023-05-26T02:39:36.546" v="1419" actId="1076"/>
          <ac:spMkLst>
            <pc:docMk/>
            <pc:sldMk cId="453000585" sldId="362"/>
            <ac:spMk id="3078" creationId="{AEE052DA-94C8-9FD8-C8B3-6F4373272BD6}"/>
          </ac:spMkLst>
        </pc:spChg>
        <pc:graphicFrameChg chg="add mod">
          <ac:chgData name="Marília Melo Favalesso" userId="748e014a72d91fa1" providerId="LiveId" clId="{DE6895F1-6F05-49C3-8AD8-D9E692D94B10}" dt="2023-05-26T01:41:48.467" v="179" actId="13822"/>
          <ac:graphicFrameMkLst>
            <pc:docMk/>
            <pc:sldMk cId="453000585" sldId="362"/>
            <ac:graphicFrameMk id="2" creationId="{6B4F0816-5477-692F-8B58-059F93212F2A}"/>
          </ac:graphicFrameMkLst>
        </pc:graphicFrameChg>
        <pc:picChg chg="del">
          <ac:chgData name="Marília Melo Favalesso" userId="748e014a72d91fa1" providerId="LiveId" clId="{DE6895F1-6F05-49C3-8AD8-D9E692D94B10}" dt="2023-05-26T01:40:13.646" v="162" actId="478"/>
          <ac:picMkLst>
            <pc:docMk/>
            <pc:sldMk cId="453000585" sldId="362"/>
            <ac:picMk id="6146" creationId="{54B7E503-6CB0-69F1-55DC-95C1F48A1299}"/>
          </ac:picMkLst>
        </pc:picChg>
        <pc:cxnChg chg="mod">
          <ac:chgData name="Marília Melo Favalesso" userId="748e014a72d91fa1" providerId="LiveId" clId="{DE6895F1-6F05-49C3-8AD8-D9E692D94B10}" dt="2023-05-26T02:39:36.546" v="1419" actId="1076"/>
          <ac:cxnSpMkLst>
            <pc:docMk/>
            <pc:sldMk cId="453000585" sldId="362"/>
            <ac:cxnSpMk id="3076" creationId="{E803B5D6-E70F-A31B-C4DF-1A2118C043D9}"/>
          </ac:cxnSpMkLst>
        </pc:cxnChg>
      </pc:sldChg>
      <pc:sldChg chg="modSp">
        <pc:chgData name="Marília Melo Favalesso" userId="748e014a72d91fa1" providerId="LiveId" clId="{DE6895F1-6F05-49C3-8AD8-D9E692D94B10}" dt="2023-05-26T01:50:36.130" v="274"/>
        <pc:sldMkLst>
          <pc:docMk/>
          <pc:sldMk cId="3798928612" sldId="363"/>
        </pc:sldMkLst>
        <pc:spChg chg="mod">
          <ac:chgData name="Marília Melo Favalesso" userId="748e014a72d91fa1" providerId="LiveId" clId="{DE6895F1-6F05-49C3-8AD8-D9E692D94B10}" dt="2023-05-26T01:50:36.130" v="274"/>
          <ac:spMkLst>
            <pc:docMk/>
            <pc:sldMk cId="3798928612" sldId="363"/>
            <ac:spMk id="2" creationId="{244F97BC-AB81-5B66-E927-16816429055F}"/>
          </ac:spMkLst>
        </pc:spChg>
        <pc:spChg chg="mod">
          <ac:chgData name="Marília Melo Favalesso" userId="748e014a72d91fa1" providerId="LiveId" clId="{DE6895F1-6F05-49C3-8AD8-D9E692D94B10}" dt="2023-05-26T01:50:33.234" v="273"/>
          <ac:spMkLst>
            <pc:docMk/>
            <pc:sldMk cId="3798928612" sldId="363"/>
            <ac:spMk id="61" creationId="{93D1FDD3-D9BD-D91F-C82F-3DC1B42F44E7}"/>
          </ac:spMkLst>
        </pc:spChg>
      </pc:sldChg>
      <pc:sldChg chg="modSp mod">
        <pc:chgData name="Marília Melo Favalesso" userId="748e014a72d91fa1" providerId="LiveId" clId="{DE6895F1-6F05-49C3-8AD8-D9E692D94B10}" dt="2023-05-26T01:50:54.686" v="277" actId="1076"/>
        <pc:sldMkLst>
          <pc:docMk/>
          <pc:sldMk cId="2375240452" sldId="364"/>
        </pc:sldMkLst>
        <pc:spChg chg="mod">
          <ac:chgData name="Marília Melo Favalesso" userId="748e014a72d91fa1" providerId="LiveId" clId="{DE6895F1-6F05-49C3-8AD8-D9E692D94B10}" dt="2023-05-26T01:50:54.686" v="277" actId="1076"/>
          <ac:spMkLst>
            <pc:docMk/>
            <pc:sldMk cId="2375240452" sldId="364"/>
            <ac:spMk id="35" creationId="{5A31C1D0-C8ED-3E3B-BD82-C2B0D8B377BE}"/>
          </ac:spMkLst>
        </pc:spChg>
        <pc:spChg chg="mod">
          <ac:chgData name="Marília Melo Favalesso" userId="748e014a72d91fa1" providerId="LiveId" clId="{DE6895F1-6F05-49C3-8AD8-D9E692D94B10}" dt="2023-05-26T01:50:52.157" v="276" actId="1076"/>
          <ac:spMkLst>
            <pc:docMk/>
            <pc:sldMk cId="2375240452" sldId="364"/>
            <ac:spMk id="61" creationId="{93D1FDD3-D9BD-D91F-C82F-3DC1B42F44E7}"/>
          </ac:spMkLst>
        </pc:spChg>
      </pc:sldChg>
      <pc:sldChg chg="addSp delSp modSp">
        <pc:chgData name="Marília Melo Favalesso" userId="748e014a72d91fa1" providerId="LiveId" clId="{DE6895F1-6F05-49C3-8AD8-D9E692D94B10}" dt="2023-05-26T01:44:38.606" v="207"/>
        <pc:sldMkLst>
          <pc:docMk/>
          <pc:sldMk cId="3024373510" sldId="366"/>
        </pc:sldMkLst>
        <pc:spChg chg="add del mod">
          <ac:chgData name="Marília Melo Favalesso" userId="748e014a72d91fa1" providerId="LiveId" clId="{DE6895F1-6F05-49C3-8AD8-D9E692D94B10}" dt="2023-05-26T01:44:38.606" v="207"/>
          <ac:spMkLst>
            <pc:docMk/>
            <pc:sldMk cId="3024373510" sldId="366"/>
            <ac:spMk id="3" creationId="{EFF844F0-E459-1FA2-80CA-E84FB0B4F599}"/>
          </ac:spMkLst>
        </pc:spChg>
      </pc:sldChg>
      <pc:sldChg chg="addSp delSp modSp mod ord setBg modClrScheme chgLayout">
        <pc:chgData name="Marília Melo Favalesso" userId="748e014a72d91fa1" providerId="LiveId" clId="{DE6895F1-6F05-49C3-8AD8-D9E692D94B10}" dt="2023-05-26T18:52:36.204" v="3838"/>
        <pc:sldMkLst>
          <pc:docMk/>
          <pc:sldMk cId="4036571844" sldId="367"/>
        </pc:sldMkLst>
        <pc:spChg chg="add mod">
          <ac:chgData name="Marília Melo Favalesso" userId="748e014a72d91fa1" providerId="LiveId" clId="{DE6895F1-6F05-49C3-8AD8-D9E692D94B10}" dt="2023-05-26T03:06:18.485" v="1910" actId="1036"/>
          <ac:spMkLst>
            <pc:docMk/>
            <pc:sldMk cId="4036571844" sldId="367"/>
            <ac:spMk id="6" creationId="{152298B4-08DA-EBC5-C426-718A9A28E545}"/>
          </ac:spMkLst>
        </pc:spChg>
        <pc:spChg chg="add mod ord">
          <ac:chgData name="Marília Melo Favalesso" userId="748e014a72d91fa1" providerId="LiveId" clId="{DE6895F1-6F05-49C3-8AD8-D9E692D94B10}" dt="2023-05-26T02:10:16.594" v="539" actId="2085"/>
          <ac:spMkLst>
            <pc:docMk/>
            <pc:sldMk cId="4036571844" sldId="367"/>
            <ac:spMk id="7" creationId="{DB30F757-FBDB-9155-83BB-6663A98F08E7}"/>
          </ac:spMkLst>
        </pc:spChg>
        <pc:spChg chg="add del mod">
          <ac:chgData name="Marília Melo Favalesso" userId="748e014a72d91fa1" providerId="LiveId" clId="{DE6895F1-6F05-49C3-8AD8-D9E692D94B10}" dt="2023-05-26T02:16:52.965" v="668" actId="478"/>
          <ac:spMkLst>
            <pc:docMk/>
            <pc:sldMk cId="4036571844" sldId="367"/>
            <ac:spMk id="11" creationId="{D1DE32E7-0EAF-5B92-465B-139C2EF14967}"/>
          </ac:spMkLst>
        </pc:spChg>
        <pc:picChg chg="add del mod">
          <ac:chgData name="Marília Melo Favalesso" userId="748e014a72d91fa1" providerId="LiveId" clId="{DE6895F1-6F05-49C3-8AD8-D9E692D94B10}" dt="2023-05-26T02:16:44.097" v="662" actId="478"/>
          <ac:picMkLst>
            <pc:docMk/>
            <pc:sldMk cId="4036571844" sldId="367"/>
            <ac:picMk id="4" creationId="{14CF5AFE-B82F-FC0A-BB23-E266666C6C53}"/>
          </ac:picMkLst>
        </pc:picChg>
        <pc:picChg chg="add del mod">
          <ac:chgData name="Marília Melo Favalesso" userId="748e014a72d91fa1" providerId="LiveId" clId="{DE6895F1-6F05-49C3-8AD8-D9E692D94B10}" dt="2023-05-26T02:16:46.249" v="664" actId="478"/>
          <ac:picMkLst>
            <pc:docMk/>
            <pc:sldMk cId="4036571844" sldId="367"/>
            <ac:picMk id="5" creationId="{710497A5-1269-605C-EF73-3370AA6454F5}"/>
          </ac:picMkLst>
        </pc:picChg>
        <pc:picChg chg="add del mod">
          <ac:chgData name="Marília Melo Favalesso" userId="748e014a72d91fa1" providerId="LiveId" clId="{DE6895F1-6F05-49C3-8AD8-D9E692D94B10}" dt="2023-05-26T02:16:54.801" v="669" actId="478"/>
          <ac:picMkLst>
            <pc:docMk/>
            <pc:sldMk cId="4036571844" sldId="367"/>
            <ac:picMk id="8" creationId="{73D5EFE6-2FFF-B0AF-DA0D-624EC7402E27}"/>
          </ac:picMkLst>
        </pc:picChg>
        <pc:picChg chg="add del mod">
          <ac:chgData name="Marília Melo Favalesso" userId="748e014a72d91fa1" providerId="LiveId" clId="{DE6895F1-6F05-49C3-8AD8-D9E692D94B10}" dt="2023-05-26T02:16:54.801" v="669" actId="478"/>
          <ac:picMkLst>
            <pc:docMk/>
            <pc:sldMk cId="4036571844" sldId="367"/>
            <ac:picMk id="9" creationId="{7C0CBF14-C247-8C8E-4BBE-92892406A388}"/>
          </ac:picMkLst>
        </pc:picChg>
        <pc:picChg chg="add del mod">
          <ac:chgData name="Marília Melo Favalesso" userId="748e014a72d91fa1" providerId="LiveId" clId="{DE6895F1-6F05-49C3-8AD8-D9E692D94B10}" dt="2023-05-26T02:16:54.801" v="669" actId="478"/>
          <ac:picMkLst>
            <pc:docMk/>
            <pc:sldMk cId="4036571844" sldId="367"/>
            <ac:picMk id="10" creationId="{93B39DAA-3A6F-984A-4C86-2BA09B44D558}"/>
          </ac:picMkLst>
        </pc:picChg>
        <pc:picChg chg="add del mod">
          <ac:chgData name="Marília Melo Favalesso" userId="748e014a72d91fa1" providerId="LiveId" clId="{DE6895F1-6F05-49C3-8AD8-D9E692D94B10}" dt="2023-05-26T02:16:02.698" v="658" actId="478"/>
          <ac:picMkLst>
            <pc:docMk/>
            <pc:sldMk cId="4036571844" sldId="367"/>
            <ac:picMk id="13" creationId="{C3F687F5-40F4-85C7-09CE-E1F9E1923C5D}"/>
          </ac:picMkLst>
        </pc:picChg>
        <pc:picChg chg="add mod">
          <ac:chgData name="Marília Melo Favalesso" userId="748e014a72d91fa1" providerId="LiveId" clId="{DE6895F1-6F05-49C3-8AD8-D9E692D94B10}" dt="2023-05-26T02:18:38.058" v="682" actId="1076"/>
          <ac:picMkLst>
            <pc:docMk/>
            <pc:sldMk cId="4036571844" sldId="367"/>
            <ac:picMk id="14" creationId="{92165D69-4DF6-CA21-73E5-1117193E9487}"/>
          </ac:picMkLst>
        </pc:picChg>
        <pc:picChg chg="add mod">
          <ac:chgData name="Marília Melo Favalesso" userId="748e014a72d91fa1" providerId="LiveId" clId="{DE6895F1-6F05-49C3-8AD8-D9E692D94B10}" dt="2023-05-26T02:18:40.342" v="683" actId="1076"/>
          <ac:picMkLst>
            <pc:docMk/>
            <pc:sldMk cId="4036571844" sldId="367"/>
            <ac:picMk id="15" creationId="{82118498-FB6B-DE4C-E4FB-CD3BD0784847}"/>
          </ac:picMkLst>
        </pc:picChg>
        <pc:picChg chg="add mod">
          <ac:chgData name="Marília Melo Favalesso" userId="748e014a72d91fa1" providerId="LiveId" clId="{DE6895F1-6F05-49C3-8AD8-D9E692D94B10}" dt="2023-05-26T02:12:09.954" v="565" actId="1076"/>
          <ac:picMkLst>
            <pc:docMk/>
            <pc:sldMk cId="4036571844" sldId="367"/>
            <ac:picMk id="14338" creationId="{281019D9-4624-CB63-8B38-A669E8E93515}"/>
          </ac:picMkLst>
        </pc:picChg>
      </pc:sldChg>
      <pc:sldChg chg="modSp mod">
        <pc:chgData name="Marília Melo Favalesso" userId="748e014a72d91fa1" providerId="LiveId" clId="{DE6895F1-6F05-49C3-8AD8-D9E692D94B10}" dt="2023-05-26T03:10:55.706" v="1942" actId="207"/>
        <pc:sldMkLst>
          <pc:docMk/>
          <pc:sldMk cId="863220985" sldId="368"/>
        </pc:sldMkLst>
        <pc:spChg chg="mod">
          <ac:chgData name="Marília Melo Favalesso" userId="748e014a72d91fa1" providerId="LiveId" clId="{DE6895F1-6F05-49C3-8AD8-D9E692D94B10}" dt="2023-05-26T03:10:55.706" v="1942" actId="207"/>
          <ac:spMkLst>
            <pc:docMk/>
            <pc:sldMk cId="863220985" sldId="368"/>
            <ac:spMk id="18" creationId="{CC3D9CE0-7112-4A72-9ED5-AD291813D6BD}"/>
          </ac:spMkLst>
        </pc:spChg>
        <pc:spChg chg="mod">
          <ac:chgData name="Marília Melo Favalesso" userId="748e014a72d91fa1" providerId="LiveId" clId="{DE6895F1-6F05-49C3-8AD8-D9E692D94B10}" dt="2023-05-26T03:10:49.302" v="1939" actId="207"/>
          <ac:spMkLst>
            <pc:docMk/>
            <pc:sldMk cId="863220985" sldId="368"/>
            <ac:spMk id="57" creationId="{9FDB79F9-098A-4B41-A8DC-36EDCB309AEC}"/>
          </ac:spMkLst>
        </pc:spChg>
        <pc:picChg chg="mod">
          <ac:chgData name="Marília Melo Favalesso" userId="748e014a72d91fa1" providerId="LiveId" clId="{DE6895F1-6F05-49C3-8AD8-D9E692D94B10}" dt="2023-05-26T03:10:52.734" v="1941" actId="1076"/>
          <ac:picMkLst>
            <pc:docMk/>
            <pc:sldMk cId="863220985" sldId="368"/>
            <ac:picMk id="15" creationId="{5799B2A3-EF62-4223-8177-176B358185CA}"/>
          </ac:picMkLst>
        </pc:picChg>
      </pc:sldChg>
      <pc:sldChg chg="addSp modSp del">
        <pc:chgData name="Marília Melo Favalesso" userId="748e014a72d91fa1" providerId="LiveId" clId="{DE6895F1-6F05-49C3-8AD8-D9E692D94B10}" dt="2023-05-26T02:03:12.225" v="385" actId="2696"/>
        <pc:sldMkLst>
          <pc:docMk/>
          <pc:sldMk cId="341480892" sldId="369"/>
        </pc:sldMkLst>
        <pc:picChg chg="mod">
          <ac:chgData name="Marília Melo Favalesso" userId="748e014a72d91fa1" providerId="LiveId" clId="{DE6895F1-6F05-49C3-8AD8-D9E692D94B10}" dt="2023-05-26T01:30:38.555" v="81" actId="1076"/>
          <ac:picMkLst>
            <pc:docMk/>
            <pc:sldMk cId="341480892" sldId="369"/>
            <ac:picMk id="7170" creationId="{435B08A3-8F88-F1F9-9428-A38F21B54073}"/>
          </ac:picMkLst>
        </pc:picChg>
        <pc:picChg chg="mod">
          <ac:chgData name="Marília Melo Favalesso" userId="748e014a72d91fa1" providerId="LiveId" clId="{DE6895F1-6F05-49C3-8AD8-D9E692D94B10}" dt="2023-05-26T01:30:08.783" v="67" actId="1076"/>
          <ac:picMkLst>
            <pc:docMk/>
            <pc:sldMk cId="341480892" sldId="369"/>
            <ac:picMk id="7172" creationId="{95386AE7-7D0B-C0E7-5F97-DFD4E92233C3}"/>
          </ac:picMkLst>
        </pc:picChg>
        <pc:picChg chg="mod">
          <ac:chgData name="Marília Melo Favalesso" userId="748e014a72d91fa1" providerId="LiveId" clId="{DE6895F1-6F05-49C3-8AD8-D9E692D94B10}" dt="2023-05-26T01:28:33.096" v="35" actId="1076"/>
          <ac:picMkLst>
            <pc:docMk/>
            <pc:sldMk cId="341480892" sldId="369"/>
            <ac:picMk id="7174" creationId="{CF065D39-6CF9-C70A-C6C4-1E83414276FA}"/>
          </ac:picMkLst>
        </pc:picChg>
        <pc:picChg chg="add mod">
          <ac:chgData name="Marília Melo Favalesso" userId="748e014a72d91fa1" providerId="LiveId" clId="{DE6895F1-6F05-49C3-8AD8-D9E692D94B10}" dt="2023-05-26T01:30:37.422" v="80" actId="1076"/>
          <ac:picMkLst>
            <pc:docMk/>
            <pc:sldMk cId="341480892" sldId="369"/>
            <ac:picMk id="7176" creationId="{BA338340-0B40-4029-7627-616AE1582B96}"/>
          </ac:picMkLst>
        </pc:picChg>
        <pc:picChg chg="add mod">
          <ac:chgData name="Marília Melo Favalesso" userId="748e014a72d91fa1" providerId="LiveId" clId="{DE6895F1-6F05-49C3-8AD8-D9E692D94B10}" dt="2023-05-26T01:31:11.901" v="86" actId="1076"/>
          <ac:picMkLst>
            <pc:docMk/>
            <pc:sldMk cId="341480892" sldId="369"/>
            <ac:picMk id="7178" creationId="{0F7D8DF3-F329-20C5-2B6E-23E9DAF78568}"/>
          </ac:picMkLst>
        </pc:picChg>
        <pc:picChg chg="add mod">
          <ac:chgData name="Marília Melo Favalesso" userId="748e014a72d91fa1" providerId="LiveId" clId="{DE6895F1-6F05-49C3-8AD8-D9E692D94B10}" dt="2023-05-26T01:50:01.504" v="269" actId="1076"/>
          <ac:picMkLst>
            <pc:docMk/>
            <pc:sldMk cId="341480892" sldId="369"/>
            <ac:picMk id="7180" creationId="{76D26F7B-33E8-DD18-C55E-B47E50CFFAC7}"/>
          </ac:picMkLst>
        </pc:picChg>
        <pc:picChg chg="add mod">
          <ac:chgData name="Marília Melo Favalesso" userId="748e014a72d91fa1" providerId="LiveId" clId="{DE6895F1-6F05-49C3-8AD8-D9E692D94B10}" dt="2023-05-26T01:30:27.913" v="74" actId="1076"/>
          <ac:picMkLst>
            <pc:docMk/>
            <pc:sldMk cId="341480892" sldId="369"/>
            <ac:picMk id="7182" creationId="{88A93147-7760-4476-CC80-B48EDF51580B}"/>
          </ac:picMkLst>
        </pc:picChg>
        <pc:picChg chg="add mod">
          <ac:chgData name="Marília Melo Favalesso" userId="748e014a72d91fa1" providerId="LiveId" clId="{DE6895F1-6F05-49C3-8AD8-D9E692D94B10}" dt="2023-05-26T01:30:32.833" v="78" actId="1076"/>
          <ac:picMkLst>
            <pc:docMk/>
            <pc:sldMk cId="341480892" sldId="369"/>
            <ac:picMk id="7184" creationId="{75505D2B-1A16-7047-A23C-892AD70739B3}"/>
          </ac:picMkLst>
        </pc:picChg>
        <pc:picChg chg="add mod">
          <ac:chgData name="Marília Melo Favalesso" userId="748e014a72d91fa1" providerId="LiveId" clId="{DE6895F1-6F05-49C3-8AD8-D9E692D94B10}" dt="2023-05-26T01:30:07.484" v="66" actId="1076"/>
          <ac:picMkLst>
            <pc:docMk/>
            <pc:sldMk cId="341480892" sldId="369"/>
            <ac:picMk id="7186" creationId="{A1EFFBDA-6FCB-23E7-2BE3-408C8D71E7DC}"/>
          </ac:picMkLst>
        </pc:picChg>
        <pc:picChg chg="add mod">
          <ac:chgData name="Marília Melo Favalesso" userId="748e014a72d91fa1" providerId="LiveId" clId="{DE6895F1-6F05-49C3-8AD8-D9E692D94B10}" dt="2023-05-26T01:32:00.665" v="93" actId="1076"/>
          <ac:picMkLst>
            <pc:docMk/>
            <pc:sldMk cId="341480892" sldId="369"/>
            <ac:picMk id="7188" creationId="{EF6936CA-A8F4-DCF4-F2E6-C0F5CA6F088A}"/>
          </ac:picMkLst>
        </pc:picChg>
      </pc:sldChg>
      <pc:sldChg chg="addSp delSp modSp add mod ord">
        <pc:chgData name="Marília Melo Favalesso" userId="748e014a72d91fa1" providerId="LiveId" clId="{DE6895F1-6F05-49C3-8AD8-D9E692D94B10}" dt="2023-05-26T18:11:05.311" v="3739" actId="21"/>
        <pc:sldMkLst>
          <pc:docMk/>
          <pc:sldMk cId="2597204734" sldId="369"/>
        </pc:sldMkLst>
        <pc:spChg chg="mod">
          <ac:chgData name="Marília Melo Favalesso" userId="748e014a72d91fa1" providerId="LiveId" clId="{DE6895F1-6F05-49C3-8AD8-D9E692D94B10}" dt="2023-05-26T13:37:31.361" v="3435" actId="1076"/>
          <ac:spMkLst>
            <pc:docMk/>
            <pc:sldMk cId="2597204734" sldId="369"/>
            <ac:spMk id="2" creationId="{7C760DDE-D44B-6534-7CE8-1D7CD13C596F}"/>
          </ac:spMkLst>
        </pc:spChg>
        <pc:spChg chg="del mod">
          <ac:chgData name="Marília Melo Favalesso" userId="748e014a72d91fa1" providerId="LiveId" clId="{DE6895F1-6F05-49C3-8AD8-D9E692D94B10}" dt="2023-05-26T13:36:43.197" v="3375"/>
          <ac:spMkLst>
            <pc:docMk/>
            <pc:sldMk cId="2597204734" sldId="369"/>
            <ac:spMk id="3" creationId="{27072346-458A-FDC9-E60A-CC9E350F8EF0}"/>
          </ac:spMkLst>
        </pc:spChg>
        <pc:spChg chg="add mod">
          <ac:chgData name="Marília Melo Favalesso" userId="748e014a72d91fa1" providerId="LiveId" clId="{DE6895F1-6F05-49C3-8AD8-D9E692D94B10}" dt="2023-05-26T13:37:25.534" v="3434" actId="20577"/>
          <ac:spMkLst>
            <pc:docMk/>
            <pc:sldMk cId="2597204734" sldId="369"/>
            <ac:spMk id="4" creationId="{362C962A-E33C-3AD4-1A03-DB290123FC21}"/>
          </ac:spMkLst>
        </pc:spChg>
        <pc:picChg chg="add del mod">
          <ac:chgData name="Marília Melo Favalesso" userId="748e014a72d91fa1" providerId="LiveId" clId="{DE6895F1-6F05-49C3-8AD8-D9E692D94B10}" dt="2023-05-26T18:11:05.311" v="3739" actId="21"/>
          <ac:picMkLst>
            <pc:docMk/>
            <pc:sldMk cId="2597204734" sldId="369"/>
            <ac:picMk id="3" creationId="{5B46FE46-EA0C-C9FE-1710-825608E83086}"/>
          </ac:picMkLst>
        </pc:picChg>
        <pc:picChg chg="add del">
          <ac:chgData name="Marília Melo Favalesso" userId="748e014a72d91fa1" providerId="LiveId" clId="{DE6895F1-6F05-49C3-8AD8-D9E692D94B10}" dt="2023-05-26T13:39:08.850" v="3445" actId="22"/>
          <ac:picMkLst>
            <pc:docMk/>
            <pc:sldMk cId="2597204734" sldId="369"/>
            <ac:picMk id="6" creationId="{4AA8BC05-414D-637F-39D5-13B3A8ED79A2}"/>
          </ac:picMkLst>
        </pc:picChg>
        <pc:picChg chg="add mod">
          <ac:chgData name="Marília Melo Favalesso" userId="748e014a72d91fa1" providerId="LiveId" clId="{DE6895F1-6F05-49C3-8AD8-D9E692D94B10}" dt="2023-05-26T13:39:34.435" v="3451" actId="1076"/>
          <ac:picMkLst>
            <pc:docMk/>
            <pc:sldMk cId="2597204734" sldId="369"/>
            <ac:picMk id="8" creationId="{3E9F79CE-3506-C6FD-560E-7A617595EFCF}"/>
          </ac:picMkLst>
        </pc:picChg>
        <pc:picChg chg="mod">
          <ac:chgData name="Marília Melo Favalesso" userId="748e014a72d91fa1" providerId="LiveId" clId="{DE6895F1-6F05-49C3-8AD8-D9E692D94B10}" dt="2023-05-26T13:39:33.007" v="3450" actId="1076"/>
          <ac:picMkLst>
            <pc:docMk/>
            <pc:sldMk cId="2597204734" sldId="369"/>
            <ac:picMk id="7178" creationId="{0F7D8DF3-F329-20C5-2B6E-23E9DAF78568}"/>
          </ac:picMkLst>
        </pc:picChg>
        <pc:picChg chg="mod">
          <ac:chgData name="Marília Melo Favalesso" userId="748e014a72d91fa1" providerId="LiveId" clId="{DE6895F1-6F05-49C3-8AD8-D9E692D94B10}" dt="2023-05-26T13:37:37.553" v="3439" actId="1076"/>
          <ac:picMkLst>
            <pc:docMk/>
            <pc:sldMk cId="2597204734" sldId="369"/>
            <ac:picMk id="7184" creationId="{75505D2B-1A16-7047-A23C-892AD70739B3}"/>
          </ac:picMkLst>
        </pc:picChg>
        <pc:picChg chg="mod">
          <ac:chgData name="Marília Melo Favalesso" userId="748e014a72d91fa1" providerId="LiveId" clId="{DE6895F1-6F05-49C3-8AD8-D9E692D94B10}" dt="2023-05-26T13:38:20.769" v="3441" actId="1076"/>
          <ac:picMkLst>
            <pc:docMk/>
            <pc:sldMk cId="2597204734" sldId="369"/>
            <ac:picMk id="7186" creationId="{A1EFFBDA-6FCB-23E7-2BE3-408C8D71E7DC}"/>
          </ac:picMkLst>
        </pc:picChg>
        <pc:picChg chg="mod">
          <ac:chgData name="Marília Melo Favalesso" userId="748e014a72d91fa1" providerId="LiveId" clId="{DE6895F1-6F05-49C3-8AD8-D9E692D94B10}" dt="2023-05-26T13:39:32.003" v="3449" actId="1076"/>
          <ac:picMkLst>
            <pc:docMk/>
            <pc:sldMk cId="2597204734" sldId="369"/>
            <ac:picMk id="7188" creationId="{EF6936CA-A8F4-DCF4-F2E6-C0F5CA6F088A}"/>
          </ac:picMkLst>
        </pc:picChg>
      </pc:sldChg>
      <pc:sldChg chg="del">
        <pc:chgData name="Marília Melo Favalesso" userId="748e014a72d91fa1" providerId="LiveId" clId="{DE6895F1-6F05-49C3-8AD8-D9E692D94B10}" dt="2023-05-26T01:38:19.434" v="138" actId="47"/>
        <pc:sldMkLst>
          <pc:docMk/>
          <pc:sldMk cId="1997467735" sldId="370"/>
        </pc:sldMkLst>
      </pc:sldChg>
      <pc:sldChg chg="del">
        <pc:chgData name="Marília Melo Favalesso" userId="748e014a72d91fa1" providerId="LiveId" clId="{DE6895F1-6F05-49C3-8AD8-D9E692D94B10}" dt="2023-05-26T01:38:20.304" v="139" actId="47"/>
        <pc:sldMkLst>
          <pc:docMk/>
          <pc:sldMk cId="433336339" sldId="371"/>
        </pc:sldMkLst>
      </pc:sldChg>
      <pc:sldChg chg="del">
        <pc:chgData name="Marília Melo Favalesso" userId="748e014a72d91fa1" providerId="LiveId" clId="{DE6895F1-6F05-49C3-8AD8-D9E692D94B10}" dt="2023-05-26T01:38:21.890" v="141" actId="47"/>
        <pc:sldMkLst>
          <pc:docMk/>
          <pc:sldMk cId="1012510435" sldId="372"/>
        </pc:sldMkLst>
      </pc:sldChg>
      <pc:sldChg chg="del">
        <pc:chgData name="Marília Melo Favalesso" userId="748e014a72d91fa1" providerId="LiveId" clId="{DE6895F1-6F05-49C3-8AD8-D9E692D94B10}" dt="2023-05-26T01:38:24.529" v="143" actId="47"/>
        <pc:sldMkLst>
          <pc:docMk/>
          <pc:sldMk cId="699390516" sldId="373"/>
        </pc:sldMkLst>
      </pc:sldChg>
      <pc:sldChg chg="modSp del">
        <pc:chgData name="Marília Melo Favalesso" userId="748e014a72d91fa1" providerId="LiveId" clId="{DE6895F1-6F05-49C3-8AD8-D9E692D94B10}" dt="2023-05-26T01:44:06.843" v="197" actId="47"/>
        <pc:sldMkLst>
          <pc:docMk/>
          <pc:sldMk cId="3042053156" sldId="374"/>
        </pc:sldMkLst>
        <pc:graphicFrameChg chg="mod">
          <ac:chgData name="Marília Melo Favalesso" userId="748e014a72d91fa1" providerId="LiveId" clId="{DE6895F1-6F05-49C3-8AD8-D9E692D94B10}" dt="2023-05-26T01:40:08.250" v="161" actId="12100"/>
          <ac:graphicFrameMkLst>
            <pc:docMk/>
            <pc:sldMk cId="3042053156" sldId="374"/>
            <ac:graphicFrameMk id="7" creationId="{14C36039-8791-4171-AE86-ED0FC1E8CF9B}"/>
          </ac:graphicFrameMkLst>
        </pc:graphicFrameChg>
      </pc:sldChg>
      <pc:sldChg chg="addSp delSp modSp del">
        <pc:chgData name="Marília Melo Favalesso" userId="748e014a72d91fa1" providerId="LiveId" clId="{DE6895F1-6F05-49C3-8AD8-D9E692D94B10}" dt="2023-05-26T01:54:30.135" v="342" actId="47"/>
        <pc:sldMkLst>
          <pc:docMk/>
          <pc:sldMk cId="849858366" sldId="375"/>
        </pc:sldMkLst>
        <pc:spChg chg="add del mod">
          <ac:chgData name="Marília Melo Favalesso" userId="748e014a72d91fa1" providerId="LiveId" clId="{DE6895F1-6F05-49C3-8AD8-D9E692D94B10}" dt="2023-05-26T01:51:03.494" v="279"/>
          <ac:spMkLst>
            <pc:docMk/>
            <pc:sldMk cId="849858366" sldId="375"/>
            <ac:spMk id="3" creationId="{EA3F8E33-AFA0-F023-BCB4-F7794C77520D}"/>
          </ac:spMkLst>
        </pc:spChg>
        <pc:picChg chg="add del mod">
          <ac:chgData name="Marília Melo Favalesso" userId="748e014a72d91fa1" providerId="LiveId" clId="{DE6895F1-6F05-49C3-8AD8-D9E692D94B10}" dt="2023-05-26T01:51:03.494" v="279"/>
          <ac:picMkLst>
            <pc:docMk/>
            <pc:sldMk cId="849858366" sldId="375"/>
            <ac:picMk id="2" creationId="{E14225ED-417A-3BDE-1CBA-820B986BD59E}"/>
          </ac:picMkLst>
        </pc:picChg>
      </pc:sldChg>
      <pc:sldChg chg="del">
        <pc:chgData name="Marília Melo Favalesso" userId="748e014a72d91fa1" providerId="LiveId" clId="{DE6895F1-6F05-49C3-8AD8-D9E692D94B10}" dt="2023-05-26T01:54:31.246" v="343" actId="47"/>
        <pc:sldMkLst>
          <pc:docMk/>
          <pc:sldMk cId="635042747" sldId="376"/>
        </pc:sldMkLst>
      </pc:sldChg>
      <pc:sldChg chg="del">
        <pc:chgData name="Marília Melo Favalesso" userId="748e014a72d91fa1" providerId="LiveId" clId="{DE6895F1-6F05-49C3-8AD8-D9E692D94B10}" dt="2023-05-26T01:54:32.172" v="344" actId="47"/>
        <pc:sldMkLst>
          <pc:docMk/>
          <pc:sldMk cId="2982137846" sldId="377"/>
        </pc:sldMkLst>
      </pc:sldChg>
      <pc:sldChg chg="del">
        <pc:chgData name="Marília Melo Favalesso" userId="748e014a72d91fa1" providerId="LiveId" clId="{DE6895F1-6F05-49C3-8AD8-D9E692D94B10}" dt="2023-05-26T02:40:13.120" v="1426" actId="47"/>
        <pc:sldMkLst>
          <pc:docMk/>
          <pc:sldMk cId="3325951820" sldId="378"/>
        </pc:sldMkLst>
      </pc:sldChg>
      <pc:sldChg chg="del">
        <pc:chgData name="Marília Melo Favalesso" userId="748e014a72d91fa1" providerId="LiveId" clId="{DE6895F1-6F05-49C3-8AD8-D9E692D94B10}" dt="2023-05-26T02:40:17.629" v="1427" actId="47"/>
        <pc:sldMkLst>
          <pc:docMk/>
          <pc:sldMk cId="2905531641" sldId="379"/>
        </pc:sldMkLst>
      </pc:sldChg>
      <pc:sldChg chg="addSp modSp mod">
        <pc:chgData name="Marília Melo Favalesso" userId="748e014a72d91fa1" providerId="LiveId" clId="{DE6895F1-6F05-49C3-8AD8-D9E692D94B10}" dt="2023-05-26T01:32:36.600" v="95" actId="1076"/>
        <pc:sldMkLst>
          <pc:docMk/>
          <pc:sldMk cId="3549646847" sldId="381"/>
        </pc:sldMkLst>
        <pc:spChg chg="mod">
          <ac:chgData name="Marília Melo Favalesso" userId="748e014a72d91fa1" providerId="LiveId" clId="{DE6895F1-6F05-49C3-8AD8-D9E692D94B10}" dt="2023-05-26T01:32:36.600" v="95" actId="1076"/>
          <ac:spMkLst>
            <pc:docMk/>
            <pc:sldMk cId="3549646847" sldId="381"/>
            <ac:spMk id="9" creationId="{49C9B0C0-1166-FE8D-918E-679B5573C0E5}"/>
          </ac:spMkLst>
        </pc:spChg>
        <pc:spChg chg="mod">
          <ac:chgData name="Marília Melo Favalesso" userId="748e014a72d91fa1" providerId="LiveId" clId="{DE6895F1-6F05-49C3-8AD8-D9E692D94B10}" dt="2023-05-26T01:32:36.600" v="95" actId="1076"/>
          <ac:spMkLst>
            <pc:docMk/>
            <pc:sldMk cId="3549646847" sldId="381"/>
            <ac:spMk id="12" creationId="{E712D4E3-633B-197B-350F-B2CD553548C9}"/>
          </ac:spMkLst>
        </pc:spChg>
        <pc:spChg chg="mod">
          <ac:chgData name="Marília Melo Favalesso" userId="748e014a72d91fa1" providerId="LiveId" clId="{DE6895F1-6F05-49C3-8AD8-D9E692D94B10}" dt="2023-05-26T01:32:36.600" v="95" actId="1076"/>
          <ac:spMkLst>
            <pc:docMk/>
            <pc:sldMk cId="3549646847" sldId="381"/>
            <ac:spMk id="15" creationId="{441674BE-738F-06B3-9427-AB0C42150B19}"/>
          </ac:spMkLst>
        </pc:spChg>
        <pc:spChg chg="mod">
          <ac:chgData name="Marília Melo Favalesso" userId="748e014a72d91fa1" providerId="LiveId" clId="{DE6895F1-6F05-49C3-8AD8-D9E692D94B10}" dt="2023-05-26T01:32:36.600" v="95" actId="1076"/>
          <ac:spMkLst>
            <pc:docMk/>
            <pc:sldMk cId="3549646847" sldId="381"/>
            <ac:spMk id="20" creationId="{013D5A4F-664B-5707-32ED-5F47E9A5E0A8}"/>
          </ac:spMkLst>
        </pc:spChg>
        <pc:spChg chg="mod">
          <ac:chgData name="Marília Melo Favalesso" userId="748e014a72d91fa1" providerId="LiveId" clId="{DE6895F1-6F05-49C3-8AD8-D9E692D94B10}" dt="2023-05-26T01:32:36.600" v="95" actId="1076"/>
          <ac:spMkLst>
            <pc:docMk/>
            <pc:sldMk cId="3549646847" sldId="381"/>
            <ac:spMk id="24" creationId="{15AC7460-D280-32D7-3841-736063B843A0}"/>
          </ac:spMkLst>
        </pc:spChg>
        <pc:spChg chg="mod">
          <ac:chgData name="Marília Melo Favalesso" userId="748e014a72d91fa1" providerId="LiveId" clId="{DE6895F1-6F05-49C3-8AD8-D9E692D94B10}" dt="2023-05-26T01:32:36.600" v="95" actId="1076"/>
          <ac:spMkLst>
            <pc:docMk/>
            <pc:sldMk cId="3549646847" sldId="381"/>
            <ac:spMk id="26" creationId="{A14EF3AB-B566-16B1-63AF-D585B06C8D18}"/>
          </ac:spMkLst>
        </pc:spChg>
        <pc:spChg chg="mod">
          <ac:chgData name="Marília Melo Favalesso" userId="748e014a72d91fa1" providerId="LiveId" clId="{DE6895F1-6F05-49C3-8AD8-D9E692D94B10}" dt="2023-05-26T01:32:33.169" v="94" actId="1076"/>
          <ac:spMkLst>
            <pc:docMk/>
            <pc:sldMk cId="3549646847" sldId="381"/>
            <ac:spMk id="29" creationId="{E314335D-C17E-7A6D-DFDE-CF7C432B53FD}"/>
          </ac:spMkLst>
        </pc:spChg>
        <pc:grpChg chg="mod">
          <ac:chgData name="Marília Melo Favalesso" userId="748e014a72d91fa1" providerId="LiveId" clId="{DE6895F1-6F05-49C3-8AD8-D9E692D94B10}" dt="2023-05-26T01:32:36.600" v="95" actId="1076"/>
          <ac:grpSpMkLst>
            <pc:docMk/>
            <pc:sldMk cId="3549646847" sldId="381"/>
            <ac:grpSpMk id="10" creationId="{79F3BE0A-8AC7-B07D-8409-8CA616506023}"/>
          </ac:grpSpMkLst>
        </pc:grpChg>
        <pc:grpChg chg="mod">
          <ac:chgData name="Marília Melo Favalesso" userId="748e014a72d91fa1" providerId="LiveId" clId="{DE6895F1-6F05-49C3-8AD8-D9E692D94B10}" dt="2023-05-26T01:32:36.600" v="95" actId="1076"/>
          <ac:grpSpMkLst>
            <pc:docMk/>
            <pc:sldMk cId="3549646847" sldId="381"/>
            <ac:grpSpMk id="13" creationId="{3BF351F6-4601-F25B-4873-EFD0E8987516}"/>
          </ac:grpSpMkLst>
        </pc:grpChg>
        <pc:grpChg chg="mod">
          <ac:chgData name="Marília Melo Favalesso" userId="748e014a72d91fa1" providerId="LiveId" clId="{DE6895F1-6F05-49C3-8AD8-D9E692D94B10}" dt="2023-05-26T01:32:36.600" v="95" actId="1076"/>
          <ac:grpSpMkLst>
            <pc:docMk/>
            <pc:sldMk cId="3549646847" sldId="381"/>
            <ac:grpSpMk id="21" creationId="{BDCD7290-EA7C-E0B4-CC84-8FE51183B73F}"/>
          </ac:grpSpMkLst>
        </pc:grpChg>
        <pc:grpChg chg="add mod">
          <ac:chgData name="Marília Melo Favalesso" userId="748e014a72d91fa1" providerId="LiveId" clId="{DE6895F1-6F05-49C3-8AD8-D9E692D94B10}" dt="2023-05-26T01:32:36.600" v="95" actId="1076"/>
          <ac:grpSpMkLst>
            <pc:docMk/>
            <pc:sldMk cId="3549646847" sldId="381"/>
            <ac:grpSpMk id="30" creationId="{16614260-DB86-8D95-C4FB-224CA53D67A1}"/>
          </ac:grpSpMkLst>
        </pc:grpChg>
        <pc:picChg chg="mod">
          <ac:chgData name="Marília Melo Favalesso" userId="748e014a72d91fa1" providerId="LiveId" clId="{DE6895F1-6F05-49C3-8AD8-D9E692D94B10}" dt="2023-05-26T01:32:36.600" v="95" actId="1076"/>
          <ac:picMkLst>
            <pc:docMk/>
            <pc:sldMk cId="3549646847" sldId="381"/>
            <ac:picMk id="11" creationId="{29D6F823-27FC-08B9-87D5-3F69750EE20E}"/>
          </ac:picMkLst>
        </pc:picChg>
        <pc:picChg chg="mod">
          <ac:chgData name="Marília Melo Favalesso" userId="748e014a72d91fa1" providerId="LiveId" clId="{DE6895F1-6F05-49C3-8AD8-D9E692D94B10}" dt="2023-05-26T01:32:36.600" v="95" actId="1076"/>
          <ac:picMkLst>
            <pc:docMk/>
            <pc:sldMk cId="3549646847" sldId="381"/>
            <ac:picMk id="14" creationId="{0DA1BA49-1EE0-8398-11EC-2B37A1EF37AF}"/>
          </ac:picMkLst>
        </pc:picChg>
        <pc:picChg chg="mod">
          <ac:chgData name="Marília Melo Favalesso" userId="748e014a72d91fa1" providerId="LiveId" clId="{DE6895F1-6F05-49C3-8AD8-D9E692D94B10}" dt="2023-05-26T01:32:36.600" v="95" actId="1076"/>
          <ac:picMkLst>
            <pc:docMk/>
            <pc:sldMk cId="3549646847" sldId="381"/>
            <ac:picMk id="17" creationId="{5E0177B7-658D-BB30-3F6F-F378730E92B3}"/>
          </ac:picMkLst>
        </pc:picChg>
        <pc:picChg chg="mod">
          <ac:chgData name="Marília Melo Favalesso" userId="748e014a72d91fa1" providerId="LiveId" clId="{DE6895F1-6F05-49C3-8AD8-D9E692D94B10}" dt="2023-05-26T01:32:36.600" v="95" actId="1076"/>
          <ac:picMkLst>
            <pc:docMk/>
            <pc:sldMk cId="3549646847" sldId="381"/>
            <ac:picMk id="22" creationId="{BAA29BB0-E713-8869-DFDC-F3242DAD5048}"/>
          </ac:picMkLst>
        </pc:picChg>
        <pc:picChg chg="mod">
          <ac:chgData name="Marília Melo Favalesso" userId="748e014a72d91fa1" providerId="LiveId" clId="{DE6895F1-6F05-49C3-8AD8-D9E692D94B10}" dt="2023-05-26T01:32:36.600" v="95" actId="1076"/>
          <ac:picMkLst>
            <pc:docMk/>
            <pc:sldMk cId="3549646847" sldId="381"/>
            <ac:picMk id="25" creationId="{67D5D393-5562-52D1-E155-A4C5F5433720}"/>
          </ac:picMkLst>
        </pc:picChg>
        <pc:cxnChg chg="mod">
          <ac:chgData name="Marília Melo Favalesso" userId="748e014a72d91fa1" providerId="LiveId" clId="{DE6895F1-6F05-49C3-8AD8-D9E692D94B10}" dt="2023-05-26T01:32:36.600" v="95" actId="1076"/>
          <ac:cxnSpMkLst>
            <pc:docMk/>
            <pc:sldMk cId="3549646847" sldId="381"/>
            <ac:cxnSpMk id="2" creationId="{C84C9DC4-9F01-253D-1CAA-22D9D9040D50}"/>
          </ac:cxnSpMkLst>
        </pc:cxnChg>
        <pc:cxnChg chg="mod">
          <ac:chgData name="Marília Melo Favalesso" userId="748e014a72d91fa1" providerId="LiveId" clId="{DE6895F1-6F05-49C3-8AD8-D9E692D94B10}" dt="2023-05-26T01:32:36.600" v="95" actId="1076"/>
          <ac:cxnSpMkLst>
            <pc:docMk/>
            <pc:sldMk cId="3549646847" sldId="381"/>
            <ac:cxnSpMk id="6" creationId="{2FA39950-7FF1-786E-114B-FC594BF27A57}"/>
          </ac:cxnSpMkLst>
        </pc:cxnChg>
        <pc:cxnChg chg="mod">
          <ac:chgData name="Marília Melo Favalesso" userId="748e014a72d91fa1" providerId="LiveId" clId="{DE6895F1-6F05-49C3-8AD8-D9E692D94B10}" dt="2023-05-26T01:32:36.600" v="95" actId="1076"/>
          <ac:cxnSpMkLst>
            <pc:docMk/>
            <pc:sldMk cId="3549646847" sldId="381"/>
            <ac:cxnSpMk id="7" creationId="{50645D25-0E0A-C79B-E834-028321D95BD4}"/>
          </ac:cxnSpMkLst>
        </pc:cxnChg>
        <pc:cxnChg chg="mod">
          <ac:chgData name="Marília Melo Favalesso" userId="748e014a72d91fa1" providerId="LiveId" clId="{DE6895F1-6F05-49C3-8AD8-D9E692D94B10}" dt="2023-05-26T01:32:36.600" v="95" actId="1076"/>
          <ac:cxnSpMkLst>
            <pc:docMk/>
            <pc:sldMk cId="3549646847" sldId="381"/>
            <ac:cxnSpMk id="8" creationId="{891618B6-B6CC-2327-341F-86B939A94998}"/>
          </ac:cxnSpMkLst>
        </pc:cxnChg>
      </pc:sldChg>
      <pc:sldChg chg="addSp delSp modSp new mod">
        <pc:chgData name="Marília Melo Favalesso" userId="748e014a72d91fa1" providerId="LiveId" clId="{DE6895F1-6F05-49C3-8AD8-D9E692D94B10}" dt="2023-05-26T03:05:56.469" v="1903" actId="2711"/>
        <pc:sldMkLst>
          <pc:docMk/>
          <pc:sldMk cId="787233469" sldId="382"/>
        </pc:sldMkLst>
        <pc:spChg chg="del">
          <ac:chgData name="Marília Melo Favalesso" userId="748e014a72d91fa1" providerId="LiveId" clId="{DE6895F1-6F05-49C3-8AD8-D9E692D94B10}" dt="2023-05-26T01:32:52.337" v="96" actId="478"/>
          <ac:spMkLst>
            <pc:docMk/>
            <pc:sldMk cId="787233469" sldId="382"/>
            <ac:spMk id="2" creationId="{D5A1ED71-C322-F1D4-9741-43786C7727B5}"/>
          </ac:spMkLst>
        </pc:spChg>
        <pc:spChg chg="del">
          <ac:chgData name="Marília Melo Favalesso" userId="748e014a72d91fa1" providerId="LiveId" clId="{DE6895F1-6F05-49C3-8AD8-D9E692D94B10}" dt="2023-05-26T01:32:52.337" v="96" actId="478"/>
          <ac:spMkLst>
            <pc:docMk/>
            <pc:sldMk cId="787233469" sldId="382"/>
            <ac:spMk id="3" creationId="{D0A27AE4-3FAD-552E-2EFA-3E5313967451}"/>
          </ac:spMkLst>
        </pc:spChg>
        <pc:spChg chg="del">
          <ac:chgData name="Marília Melo Favalesso" userId="748e014a72d91fa1" providerId="LiveId" clId="{DE6895F1-6F05-49C3-8AD8-D9E692D94B10}" dt="2023-05-26T01:32:52.337" v="96" actId="478"/>
          <ac:spMkLst>
            <pc:docMk/>
            <pc:sldMk cId="787233469" sldId="382"/>
            <ac:spMk id="4" creationId="{1C064F75-020D-A7D6-A8C0-9E45DC673EE4}"/>
          </ac:spMkLst>
        </pc:spChg>
        <pc:spChg chg="add mod">
          <ac:chgData name="Marília Melo Favalesso" userId="748e014a72d91fa1" providerId="LiveId" clId="{DE6895F1-6F05-49C3-8AD8-D9E692D94B10}" dt="2023-05-26T02:39:50.082" v="1422" actId="1076"/>
          <ac:spMkLst>
            <pc:docMk/>
            <pc:sldMk cId="787233469" sldId="382"/>
            <ac:spMk id="6" creationId="{EA368804-DFFE-E9E4-06CB-C6533AD47727}"/>
          </ac:spMkLst>
        </pc:spChg>
        <pc:spChg chg="add mod">
          <ac:chgData name="Marília Melo Favalesso" userId="748e014a72d91fa1" providerId="LiveId" clId="{DE6895F1-6F05-49C3-8AD8-D9E692D94B10}" dt="2023-05-26T02:39:50.082" v="1422" actId="1076"/>
          <ac:spMkLst>
            <pc:docMk/>
            <pc:sldMk cId="787233469" sldId="382"/>
            <ac:spMk id="7" creationId="{67268012-30C8-0406-E42B-47B95A725A46}"/>
          </ac:spMkLst>
        </pc:spChg>
        <pc:spChg chg="add mod">
          <ac:chgData name="Marília Melo Favalesso" userId="748e014a72d91fa1" providerId="LiveId" clId="{DE6895F1-6F05-49C3-8AD8-D9E692D94B10}" dt="2023-05-26T02:39:50.082" v="1422" actId="1076"/>
          <ac:spMkLst>
            <pc:docMk/>
            <pc:sldMk cId="787233469" sldId="382"/>
            <ac:spMk id="18" creationId="{551164C3-7585-BAC5-E21F-2BE8FE38F878}"/>
          </ac:spMkLst>
        </pc:spChg>
        <pc:spChg chg="add mod">
          <ac:chgData name="Marília Melo Favalesso" userId="748e014a72d91fa1" providerId="LiveId" clId="{DE6895F1-6F05-49C3-8AD8-D9E692D94B10}" dt="2023-05-26T02:39:50.082" v="1422" actId="1076"/>
          <ac:spMkLst>
            <pc:docMk/>
            <pc:sldMk cId="787233469" sldId="382"/>
            <ac:spMk id="19" creationId="{CE637391-0ABA-C230-A46A-625CCE78538B}"/>
          </ac:spMkLst>
        </pc:spChg>
        <pc:spChg chg="add mod">
          <ac:chgData name="Marília Melo Favalesso" userId="748e014a72d91fa1" providerId="LiveId" clId="{DE6895F1-6F05-49C3-8AD8-D9E692D94B10}" dt="2023-05-26T02:39:50.082" v="1422" actId="1076"/>
          <ac:spMkLst>
            <pc:docMk/>
            <pc:sldMk cId="787233469" sldId="382"/>
            <ac:spMk id="21" creationId="{3EADDD9B-85C9-AFAB-3CEE-D9760B8026E7}"/>
          </ac:spMkLst>
        </pc:spChg>
        <pc:spChg chg="add mod">
          <ac:chgData name="Marília Melo Favalesso" userId="748e014a72d91fa1" providerId="LiveId" clId="{DE6895F1-6F05-49C3-8AD8-D9E692D94B10}" dt="2023-05-26T02:39:50.082" v="1422" actId="1076"/>
          <ac:spMkLst>
            <pc:docMk/>
            <pc:sldMk cId="787233469" sldId="382"/>
            <ac:spMk id="25" creationId="{EB93805B-CF02-8CE6-BD81-8501959FD165}"/>
          </ac:spMkLst>
        </pc:spChg>
        <pc:spChg chg="add mod">
          <ac:chgData name="Marília Melo Favalesso" userId="748e014a72d91fa1" providerId="LiveId" clId="{DE6895F1-6F05-49C3-8AD8-D9E692D94B10}" dt="2023-05-26T02:39:50.082" v="1422" actId="1076"/>
          <ac:spMkLst>
            <pc:docMk/>
            <pc:sldMk cId="787233469" sldId="382"/>
            <ac:spMk id="26" creationId="{FEDF4CAB-E420-1F69-7941-A4F9EF6AB949}"/>
          </ac:spMkLst>
        </pc:spChg>
        <pc:spChg chg="add mod">
          <ac:chgData name="Marília Melo Favalesso" userId="748e014a72d91fa1" providerId="LiveId" clId="{DE6895F1-6F05-49C3-8AD8-D9E692D94B10}" dt="2023-05-26T02:39:50.082" v="1422" actId="1076"/>
          <ac:spMkLst>
            <pc:docMk/>
            <pc:sldMk cId="787233469" sldId="382"/>
            <ac:spMk id="27" creationId="{2D45851E-05CE-4C84-0698-9072C6062AD7}"/>
          </ac:spMkLst>
        </pc:spChg>
        <pc:spChg chg="add mod">
          <ac:chgData name="Marília Melo Favalesso" userId="748e014a72d91fa1" providerId="LiveId" clId="{DE6895F1-6F05-49C3-8AD8-D9E692D94B10}" dt="2023-05-26T02:39:50.082" v="1422" actId="1076"/>
          <ac:spMkLst>
            <pc:docMk/>
            <pc:sldMk cId="787233469" sldId="382"/>
            <ac:spMk id="31" creationId="{7069EC53-FAA6-2EAA-B53F-1ABA69D1644E}"/>
          </ac:spMkLst>
        </pc:spChg>
        <pc:spChg chg="add mod">
          <ac:chgData name="Marília Melo Favalesso" userId="748e014a72d91fa1" providerId="LiveId" clId="{DE6895F1-6F05-49C3-8AD8-D9E692D94B10}" dt="2023-05-26T02:39:50.082" v="1422" actId="1076"/>
          <ac:spMkLst>
            <pc:docMk/>
            <pc:sldMk cId="787233469" sldId="382"/>
            <ac:spMk id="33" creationId="{FC86CC75-5253-2FE0-6D66-FB8E21723E45}"/>
          </ac:spMkLst>
        </pc:spChg>
        <pc:spChg chg="add mod">
          <ac:chgData name="Marília Melo Favalesso" userId="748e014a72d91fa1" providerId="LiveId" clId="{DE6895F1-6F05-49C3-8AD8-D9E692D94B10}" dt="2023-05-26T02:39:50.082" v="1422" actId="1076"/>
          <ac:spMkLst>
            <pc:docMk/>
            <pc:sldMk cId="787233469" sldId="382"/>
            <ac:spMk id="34" creationId="{3B8A0D7C-72EF-1764-2A5D-2D81FD14031A}"/>
          </ac:spMkLst>
        </pc:spChg>
        <pc:spChg chg="add mod">
          <ac:chgData name="Marília Melo Favalesso" userId="748e014a72d91fa1" providerId="LiveId" clId="{DE6895F1-6F05-49C3-8AD8-D9E692D94B10}" dt="2023-05-26T02:39:50.082" v="1422" actId="1076"/>
          <ac:spMkLst>
            <pc:docMk/>
            <pc:sldMk cId="787233469" sldId="382"/>
            <ac:spMk id="35" creationId="{7E0A4F05-85BB-12AA-FA40-2989DFE34EEB}"/>
          </ac:spMkLst>
        </pc:spChg>
        <pc:spChg chg="add mod">
          <ac:chgData name="Marília Melo Favalesso" userId="748e014a72d91fa1" providerId="LiveId" clId="{DE6895F1-6F05-49C3-8AD8-D9E692D94B10}" dt="2023-05-26T02:39:50.082" v="1422" actId="1076"/>
          <ac:spMkLst>
            <pc:docMk/>
            <pc:sldMk cId="787233469" sldId="382"/>
            <ac:spMk id="36" creationId="{C9EA9002-684D-CFD4-F792-3B670617F5AC}"/>
          </ac:spMkLst>
        </pc:spChg>
        <pc:spChg chg="add del mod">
          <ac:chgData name="Marília Melo Favalesso" userId="748e014a72d91fa1" providerId="LiveId" clId="{DE6895F1-6F05-49C3-8AD8-D9E692D94B10}" dt="2023-05-26T01:33:12.734" v="98" actId="478"/>
          <ac:spMkLst>
            <pc:docMk/>
            <pc:sldMk cId="787233469" sldId="382"/>
            <ac:spMk id="37" creationId="{869D367A-753D-3CA4-0A10-BBD8FCD2EB0D}"/>
          </ac:spMkLst>
        </pc:spChg>
        <pc:spChg chg="add del mod">
          <ac:chgData name="Marília Melo Favalesso" userId="748e014a72d91fa1" providerId="LiveId" clId="{DE6895F1-6F05-49C3-8AD8-D9E692D94B10}" dt="2023-05-26T01:33:12.734" v="98" actId="478"/>
          <ac:spMkLst>
            <pc:docMk/>
            <pc:sldMk cId="787233469" sldId="382"/>
            <ac:spMk id="38" creationId="{4271CE0C-01F0-256C-014B-9B8E3E1CE360}"/>
          </ac:spMkLst>
        </pc:spChg>
        <pc:spChg chg="add mod">
          <ac:chgData name="Marília Melo Favalesso" userId="748e014a72d91fa1" providerId="LiveId" clId="{DE6895F1-6F05-49C3-8AD8-D9E692D94B10}" dt="2023-05-26T03:05:56.469" v="1903" actId="2711"/>
          <ac:spMkLst>
            <pc:docMk/>
            <pc:sldMk cId="787233469" sldId="382"/>
            <ac:spMk id="39" creationId="{420BF751-72EA-8CC8-76C9-56DF81CA29A5}"/>
          </ac:spMkLst>
        </pc:spChg>
        <pc:spChg chg="add mod">
          <ac:chgData name="Marília Melo Favalesso" userId="748e014a72d91fa1" providerId="LiveId" clId="{DE6895F1-6F05-49C3-8AD8-D9E692D94B10}" dt="2023-05-26T02:40:00.047" v="1424" actId="1076"/>
          <ac:spMkLst>
            <pc:docMk/>
            <pc:sldMk cId="787233469" sldId="382"/>
            <ac:spMk id="40" creationId="{5AD6B5D7-BD06-F708-4286-04B772266C6E}"/>
          </ac:spMkLst>
        </pc:spChg>
        <pc:spChg chg="add mod">
          <ac:chgData name="Marília Melo Favalesso" userId="748e014a72d91fa1" providerId="LiveId" clId="{DE6895F1-6F05-49C3-8AD8-D9E692D94B10}" dt="2023-05-26T02:40:00.047" v="1424" actId="1076"/>
          <ac:spMkLst>
            <pc:docMk/>
            <pc:sldMk cId="787233469" sldId="382"/>
            <ac:spMk id="41" creationId="{C7CEE85A-8F22-127C-48E3-9E20A14EFF57}"/>
          </ac:spMkLst>
        </pc:spChg>
        <pc:picChg chg="add mod">
          <ac:chgData name="Marília Melo Favalesso" userId="748e014a72d91fa1" providerId="LiveId" clId="{DE6895F1-6F05-49C3-8AD8-D9E692D94B10}" dt="2023-05-26T02:39:50.082" v="1422" actId="1076"/>
          <ac:picMkLst>
            <pc:docMk/>
            <pc:sldMk cId="787233469" sldId="382"/>
            <ac:picMk id="8" creationId="{5CB3A058-9367-C836-F40D-3256449024FA}"/>
          </ac:picMkLst>
        </pc:picChg>
        <pc:picChg chg="add mod">
          <ac:chgData name="Marília Melo Favalesso" userId="748e014a72d91fa1" providerId="LiveId" clId="{DE6895F1-6F05-49C3-8AD8-D9E692D94B10}" dt="2023-05-26T02:39:50.082" v="1422" actId="1076"/>
          <ac:picMkLst>
            <pc:docMk/>
            <pc:sldMk cId="787233469" sldId="382"/>
            <ac:picMk id="9" creationId="{F009A628-5488-2A47-774D-37A5893E1B2A}"/>
          </ac:picMkLst>
        </pc:picChg>
        <pc:picChg chg="add mod">
          <ac:chgData name="Marília Melo Favalesso" userId="748e014a72d91fa1" providerId="LiveId" clId="{DE6895F1-6F05-49C3-8AD8-D9E692D94B10}" dt="2023-05-26T02:39:50.082" v="1422" actId="1076"/>
          <ac:picMkLst>
            <pc:docMk/>
            <pc:sldMk cId="787233469" sldId="382"/>
            <ac:picMk id="10" creationId="{B609BBF5-11BF-B61E-3F9A-9AF3F0A2C86C}"/>
          </ac:picMkLst>
        </pc:picChg>
        <pc:picChg chg="add mod">
          <ac:chgData name="Marília Melo Favalesso" userId="748e014a72d91fa1" providerId="LiveId" clId="{DE6895F1-6F05-49C3-8AD8-D9E692D94B10}" dt="2023-05-26T02:39:50.082" v="1422" actId="1076"/>
          <ac:picMkLst>
            <pc:docMk/>
            <pc:sldMk cId="787233469" sldId="382"/>
            <ac:picMk id="11" creationId="{800C2B97-61F7-8B4F-2288-9E1638C06FCA}"/>
          </ac:picMkLst>
        </pc:picChg>
        <pc:picChg chg="add mod">
          <ac:chgData name="Marília Melo Favalesso" userId="748e014a72d91fa1" providerId="LiveId" clId="{DE6895F1-6F05-49C3-8AD8-D9E692D94B10}" dt="2023-05-26T02:39:50.082" v="1422" actId="1076"/>
          <ac:picMkLst>
            <pc:docMk/>
            <pc:sldMk cId="787233469" sldId="382"/>
            <ac:picMk id="12" creationId="{CA762D3A-F155-7116-6BE0-2A02B144977A}"/>
          </ac:picMkLst>
        </pc:picChg>
        <pc:picChg chg="add mod">
          <ac:chgData name="Marília Melo Favalesso" userId="748e014a72d91fa1" providerId="LiveId" clId="{DE6895F1-6F05-49C3-8AD8-D9E692D94B10}" dt="2023-05-26T02:39:50.082" v="1422" actId="1076"/>
          <ac:picMkLst>
            <pc:docMk/>
            <pc:sldMk cId="787233469" sldId="382"/>
            <ac:picMk id="13" creationId="{3AC61913-3D33-879B-9DFA-6C056253EE22}"/>
          </ac:picMkLst>
        </pc:picChg>
        <pc:picChg chg="add mod">
          <ac:chgData name="Marília Melo Favalesso" userId="748e014a72d91fa1" providerId="LiveId" clId="{DE6895F1-6F05-49C3-8AD8-D9E692D94B10}" dt="2023-05-26T02:39:50.082" v="1422" actId="1076"/>
          <ac:picMkLst>
            <pc:docMk/>
            <pc:sldMk cId="787233469" sldId="382"/>
            <ac:picMk id="14" creationId="{C7BF65B2-1648-F7C1-1985-6C803F0B150C}"/>
          </ac:picMkLst>
        </pc:picChg>
        <pc:picChg chg="add mod">
          <ac:chgData name="Marília Melo Favalesso" userId="748e014a72d91fa1" providerId="LiveId" clId="{DE6895F1-6F05-49C3-8AD8-D9E692D94B10}" dt="2023-05-26T02:39:50.082" v="1422" actId="1076"/>
          <ac:picMkLst>
            <pc:docMk/>
            <pc:sldMk cId="787233469" sldId="382"/>
            <ac:picMk id="15" creationId="{50911423-C31C-6648-B085-D410B1F6A849}"/>
          </ac:picMkLst>
        </pc:picChg>
        <pc:picChg chg="add mod">
          <ac:chgData name="Marília Melo Favalesso" userId="748e014a72d91fa1" providerId="LiveId" clId="{DE6895F1-6F05-49C3-8AD8-D9E692D94B10}" dt="2023-05-26T02:39:50.082" v="1422" actId="1076"/>
          <ac:picMkLst>
            <pc:docMk/>
            <pc:sldMk cId="787233469" sldId="382"/>
            <ac:picMk id="16" creationId="{2BC1C6E0-A5E0-BE8D-AE1D-B959A78528C5}"/>
          </ac:picMkLst>
        </pc:picChg>
        <pc:picChg chg="add mod">
          <ac:chgData name="Marília Melo Favalesso" userId="748e014a72d91fa1" providerId="LiveId" clId="{DE6895F1-6F05-49C3-8AD8-D9E692D94B10}" dt="2023-05-26T02:39:50.082" v="1422" actId="1076"/>
          <ac:picMkLst>
            <pc:docMk/>
            <pc:sldMk cId="787233469" sldId="382"/>
            <ac:picMk id="17" creationId="{4EAD298D-D694-B6FD-BE23-8D2C12AA6933}"/>
          </ac:picMkLst>
        </pc:picChg>
        <pc:picChg chg="add mod">
          <ac:chgData name="Marília Melo Favalesso" userId="748e014a72d91fa1" providerId="LiveId" clId="{DE6895F1-6F05-49C3-8AD8-D9E692D94B10}" dt="2023-05-26T02:39:50.082" v="1422" actId="1076"/>
          <ac:picMkLst>
            <pc:docMk/>
            <pc:sldMk cId="787233469" sldId="382"/>
            <ac:picMk id="22" creationId="{5BD8BBA9-1938-87D4-B3FA-6382277B3507}"/>
          </ac:picMkLst>
        </pc:picChg>
        <pc:picChg chg="add mod">
          <ac:chgData name="Marília Melo Favalesso" userId="748e014a72d91fa1" providerId="LiveId" clId="{DE6895F1-6F05-49C3-8AD8-D9E692D94B10}" dt="2023-05-26T02:39:50.082" v="1422" actId="1076"/>
          <ac:picMkLst>
            <pc:docMk/>
            <pc:sldMk cId="787233469" sldId="382"/>
            <ac:picMk id="23" creationId="{D46D3C5B-9A3C-2201-EAEE-33C2F7EAC222}"/>
          </ac:picMkLst>
        </pc:picChg>
        <pc:picChg chg="add mod">
          <ac:chgData name="Marília Melo Favalesso" userId="748e014a72d91fa1" providerId="LiveId" clId="{DE6895F1-6F05-49C3-8AD8-D9E692D94B10}" dt="2023-05-26T02:39:50.082" v="1422" actId="1076"/>
          <ac:picMkLst>
            <pc:docMk/>
            <pc:sldMk cId="787233469" sldId="382"/>
            <ac:picMk id="24" creationId="{34B366DB-421F-8F3B-C874-7F31810BB92D}"/>
          </ac:picMkLst>
        </pc:picChg>
        <pc:picChg chg="add mod">
          <ac:chgData name="Marília Melo Favalesso" userId="748e014a72d91fa1" providerId="LiveId" clId="{DE6895F1-6F05-49C3-8AD8-D9E692D94B10}" dt="2023-05-26T02:39:50.082" v="1422" actId="1076"/>
          <ac:picMkLst>
            <pc:docMk/>
            <pc:sldMk cId="787233469" sldId="382"/>
            <ac:picMk id="30" creationId="{F3C69804-A465-7B21-6888-3B048EAE8C95}"/>
          </ac:picMkLst>
        </pc:picChg>
        <pc:cxnChg chg="add mod">
          <ac:chgData name="Marília Melo Favalesso" userId="748e014a72d91fa1" providerId="LiveId" clId="{DE6895F1-6F05-49C3-8AD8-D9E692D94B10}" dt="2023-05-26T02:39:50.082" v="1422" actId="1076"/>
          <ac:cxnSpMkLst>
            <pc:docMk/>
            <pc:sldMk cId="787233469" sldId="382"/>
            <ac:cxnSpMk id="5" creationId="{43DC75D0-2236-9138-5E86-9D5842B333E8}"/>
          </ac:cxnSpMkLst>
        </pc:cxnChg>
        <pc:cxnChg chg="add mod ord">
          <ac:chgData name="Marília Melo Favalesso" userId="748e014a72d91fa1" providerId="LiveId" clId="{DE6895F1-6F05-49C3-8AD8-D9E692D94B10}" dt="2023-05-26T02:39:50.082" v="1422" actId="1076"/>
          <ac:cxnSpMkLst>
            <pc:docMk/>
            <pc:sldMk cId="787233469" sldId="382"/>
            <ac:cxnSpMk id="20" creationId="{A82C6A21-3C5A-0EC0-2DB2-C00F4C7148F5}"/>
          </ac:cxnSpMkLst>
        </pc:cxnChg>
        <pc:cxnChg chg="add mod">
          <ac:chgData name="Marília Melo Favalesso" userId="748e014a72d91fa1" providerId="LiveId" clId="{DE6895F1-6F05-49C3-8AD8-D9E692D94B10}" dt="2023-05-26T02:39:50.082" v="1422" actId="1076"/>
          <ac:cxnSpMkLst>
            <pc:docMk/>
            <pc:sldMk cId="787233469" sldId="382"/>
            <ac:cxnSpMk id="28" creationId="{EFD9DEDE-459A-0826-0649-74B560F7A1EA}"/>
          </ac:cxnSpMkLst>
        </pc:cxnChg>
        <pc:cxnChg chg="add mod">
          <ac:chgData name="Marília Melo Favalesso" userId="748e014a72d91fa1" providerId="LiveId" clId="{DE6895F1-6F05-49C3-8AD8-D9E692D94B10}" dt="2023-05-26T02:39:50.082" v="1422" actId="1076"/>
          <ac:cxnSpMkLst>
            <pc:docMk/>
            <pc:sldMk cId="787233469" sldId="382"/>
            <ac:cxnSpMk id="29" creationId="{AB6495F8-0C2A-E245-F15D-31C3A7BA0F06}"/>
          </ac:cxnSpMkLst>
        </pc:cxnChg>
        <pc:cxnChg chg="add mod">
          <ac:chgData name="Marília Melo Favalesso" userId="748e014a72d91fa1" providerId="LiveId" clId="{DE6895F1-6F05-49C3-8AD8-D9E692D94B10}" dt="2023-05-26T02:39:50.082" v="1422" actId="1076"/>
          <ac:cxnSpMkLst>
            <pc:docMk/>
            <pc:sldMk cId="787233469" sldId="382"/>
            <ac:cxnSpMk id="32" creationId="{00357D37-3145-4198-37C0-BCE23A62C1A1}"/>
          </ac:cxnSpMkLst>
        </pc:cxnChg>
      </pc:sldChg>
      <pc:sldChg chg="new del">
        <pc:chgData name="Marília Melo Favalesso" userId="748e014a72d91fa1" providerId="LiveId" clId="{DE6895F1-6F05-49C3-8AD8-D9E692D94B10}" dt="2023-05-26T02:02:54.575" v="360" actId="47"/>
        <pc:sldMkLst>
          <pc:docMk/>
          <pc:sldMk cId="281603542" sldId="383"/>
        </pc:sldMkLst>
      </pc:sldChg>
      <pc:sldChg chg="delSp modSp add del">
        <pc:chgData name="Marília Melo Favalesso" userId="748e014a72d91fa1" providerId="LiveId" clId="{DE6895F1-6F05-49C3-8AD8-D9E692D94B10}" dt="2023-05-26T02:06:21.990" v="406" actId="47"/>
        <pc:sldMkLst>
          <pc:docMk/>
          <pc:sldMk cId="1092508921" sldId="383"/>
        </pc:sldMkLst>
        <pc:picChg chg="del">
          <ac:chgData name="Marília Melo Favalesso" userId="748e014a72d91fa1" providerId="LiveId" clId="{DE6895F1-6F05-49C3-8AD8-D9E692D94B10}" dt="2023-05-26T02:03:24.832" v="396" actId="478"/>
          <ac:picMkLst>
            <pc:docMk/>
            <pc:sldMk cId="1092508921" sldId="383"/>
            <ac:picMk id="7170" creationId="{435B08A3-8F88-F1F9-9428-A38F21B54073}"/>
          </ac:picMkLst>
        </pc:picChg>
        <pc:picChg chg="del">
          <ac:chgData name="Marília Melo Favalesso" userId="748e014a72d91fa1" providerId="LiveId" clId="{DE6895F1-6F05-49C3-8AD8-D9E692D94B10}" dt="2023-05-26T02:03:17.602" v="389" actId="478"/>
          <ac:picMkLst>
            <pc:docMk/>
            <pc:sldMk cId="1092508921" sldId="383"/>
            <ac:picMk id="7172" creationId="{95386AE7-7D0B-C0E7-5F97-DFD4E92233C3}"/>
          </ac:picMkLst>
        </pc:picChg>
        <pc:picChg chg="mod">
          <ac:chgData name="Marília Melo Favalesso" userId="748e014a72d91fa1" providerId="LiveId" clId="{DE6895F1-6F05-49C3-8AD8-D9E692D94B10}" dt="2023-05-26T02:03:36.973" v="404" actId="1076"/>
          <ac:picMkLst>
            <pc:docMk/>
            <pc:sldMk cId="1092508921" sldId="383"/>
            <ac:picMk id="7174" creationId="{CF065D39-6CF9-C70A-C6C4-1E83414276FA}"/>
          </ac:picMkLst>
        </pc:picChg>
        <pc:picChg chg="del">
          <ac:chgData name="Marília Melo Favalesso" userId="748e014a72d91fa1" providerId="LiveId" clId="{DE6895F1-6F05-49C3-8AD8-D9E692D94B10}" dt="2023-05-26T02:03:18.324" v="390" actId="478"/>
          <ac:picMkLst>
            <pc:docMk/>
            <pc:sldMk cId="1092508921" sldId="383"/>
            <ac:picMk id="7176" creationId="{BA338340-0B40-4029-7627-616AE1582B96}"/>
          </ac:picMkLst>
        </pc:picChg>
        <pc:picChg chg="del">
          <ac:chgData name="Marília Melo Favalesso" userId="748e014a72d91fa1" providerId="LiveId" clId="{DE6895F1-6F05-49C3-8AD8-D9E692D94B10}" dt="2023-05-26T02:03:18.748" v="391" actId="478"/>
          <ac:picMkLst>
            <pc:docMk/>
            <pc:sldMk cId="1092508921" sldId="383"/>
            <ac:picMk id="7178" creationId="{0F7D8DF3-F329-20C5-2B6E-23E9DAF78568}"/>
          </ac:picMkLst>
        </pc:picChg>
        <pc:picChg chg="mod">
          <ac:chgData name="Marília Melo Favalesso" userId="748e014a72d91fa1" providerId="LiveId" clId="{DE6895F1-6F05-49C3-8AD8-D9E692D94B10}" dt="2023-05-26T02:03:31.378" v="401" actId="14100"/>
          <ac:picMkLst>
            <pc:docMk/>
            <pc:sldMk cId="1092508921" sldId="383"/>
            <ac:picMk id="7180" creationId="{76D26F7B-33E8-DD18-C55E-B47E50CFFAC7}"/>
          </ac:picMkLst>
        </pc:picChg>
        <pc:picChg chg="mod">
          <ac:chgData name="Marília Melo Favalesso" userId="748e014a72d91fa1" providerId="LiveId" clId="{DE6895F1-6F05-49C3-8AD8-D9E692D94B10}" dt="2023-05-26T02:03:27.366" v="398" actId="14100"/>
          <ac:picMkLst>
            <pc:docMk/>
            <pc:sldMk cId="1092508921" sldId="383"/>
            <ac:picMk id="7182" creationId="{88A93147-7760-4476-CC80-B48EDF51580B}"/>
          </ac:picMkLst>
        </pc:picChg>
        <pc:picChg chg="mod">
          <ac:chgData name="Marília Melo Favalesso" userId="748e014a72d91fa1" providerId="LiveId" clId="{DE6895F1-6F05-49C3-8AD8-D9E692D94B10}" dt="2023-05-26T02:03:40.399" v="405" actId="1076"/>
          <ac:picMkLst>
            <pc:docMk/>
            <pc:sldMk cId="1092508921" sldId="383"/>
            <ac:picMk id="7184" creationId="{75505D2B-1A16-7047-A23C-892AD70739B3}"/>
          </ac:picMkLst>
        </pc:picChg>
        <pc:picChg chg="del">
          <ac:chgData name="Marília Melo Favalesso" userId="748e014a72d91fa1" providerId="LiveId" clId="{DE6895F1-6F05-49C3-8AD8-D9E692D94B10}" dt="2023-05-26T02:03:16.707" v="388" actId="478"/>
          <ac:picMkLst>
            <pc:docMk/>
            <pc:sldMk cId="1092508921" sldId="383"/>
            <ac:picMk id="7186" creationId="{A1EFFBDA-6FCB-23E7-2BE3-408C8D71E7DC}"/>
          </ac:picMkLst>
        </pc:picChg>
        <pc:picChg chg="del">
          <ac:chgData name="Marília Melo Favalesso" userId="748e014a72d91fa1" providerId="LiveId" clId="{DE6895F1-6F05-49C3-8AD8-D9E692D94B10}" dt="2023-05-26T02:03:19.330" v="392" actId="478"/>
          <ac:picMkLst>
            <pc:docMk/>
            <pc:sldMk cId="1092508921" sldId="383"/>
            <ac:picMk id="7188" creationId="{EF6936CA-A8F4-DCF4-F2E6-C0F5CA6F088A}"/>
          </ac:picMkLst>
        </pc:picChg>
      </pc:sldChg>
      <pc:sldChg chg="addSp delSp modSp add del">
        <pc:chgData name="Marília Melo Favalesso" userId="748e014a72d91fa1" providerId="LiveId" clId="{DE6895F1-6F05-49C3-8AD8-D9E692D94B10}" dt="2023-05-26T02:03:10.734" v="384"/>
        <pc:sldMkLst>
          <pc:docMk/>
          <pc:sldMk cId="2327172627" sldId="383"/>
        </pc:sldMkLst>
        <pc:picChg chg="add del mod">
          <ac:chgData name="Marília Melo Favalesso" userId="748e014a72d91fa1" providerId="LiveId" clId="{DE6895F1-6F05-49C3-8AD8-D9E692D94B10}" dt="2023-05-26T02:03:06.916" v="374" actId="1076"/>
          <ac:picMkLst>
            <pc:docMk/>
            <pc:sldMk cId="2327172627" sldId="383"/>
            <ac:picMk id="7170" creationId="{435B08A3-8F88-F1F9-9428-A38F21B54073}"/>
          </ac:picMkLst>
        </pc:picChg>
        <pc:picChg chg="add del">
          <ac:chgData name="Marília Melo Favalesso" userId="748e014a72d91fa1" providerId="LiveId" clId="{DE6895F1-6F05-49C3-8AD8-D9E692D94B10}" dt="2023-05-26T02:03:09.192" v="382" actId="478"/>
          <ac:picMkLst>
            <pc:docMk/>
            <pc:sldMk cId="2327172627" sldId="383"/>
            <ac:picMk id="7172" creationId="{95386AE7-7D0B-C0E7-5F97-DFD4E92233C3}"/>
          </ac:picMkLst>
        </pc:picChg>
        <pc:picChg chg="mod">
          <ac:chgData name="Marília Melo Favalesso" userId="748e014a72d91fa1" providerId="LiveId" clId="{DE6895F1-6F05-49C3-8AD8-D9E692D94B10}" dt="2023-05-26T02:03:08.219" v="380" actId="1076"/>
          <ac:picMkLst>
            <pc:docMk/>
            <pc:sldMk cId="2327172627" sldId="383"/>
            <ac:picMk id="7174" creationId="{CF065D39-6CF9-C70A-C6C4-1E83414276FA}"/>
          </ac:picMkLst>
        </pc:picChg>
        <pc:picChg chg="add del">
          <ac:chgData name="Marília Melo Favalesso" userId="748e014a72d91fa1" providerId="LiveId" clId="{DE6895F1-6F05-49C3-8AD8-D9E692D94B10}" dt="2023-05-26T02:03:07.962" v="379" actId="478"/>
          <ac:picMkLst>
            <pc:docMk/>
            <pc:sldMk cId="2327172627" sldId="383"/>
            <ac:picMk id="7176" creationId="{BA338340-0B40-4029-7627-616AE1582B96}"/>
          </ac:picMkLst>
        </pc:picChg>
        <pc:picChg chg="add del">
          <ac:chgData name="Marília Melo Favalesso" userId="748e014a72d91fa1" providerId="LiveId" clId="{DE6895F1-6F05-49C3-8AD8-D9E692D94B10}" dt="2023-05-26T02:03:07.811" v="378" actId="478"/>
          <ac:picMkLst>
            <pc:docMk/>
            <pc:sldMk cId="2327172627" sldId="383"/>
            <ac:picMk id="7178" creationId="{0F7D8DF3-F329-20C5-2B6E-23E9DAF78568}"/>
          </ac:picMkLst>
        </pc:picChg>
        <pc:picChg chg="add del">
          <ac:chgData name="Marília Melo Favalesso" userId="748e014a72d91fa1" providerId="LiveId" clId="{DE6895F1-6F05-49C3-8AD8-D9E692D94B10}" dt="2023-05-26T02:03:07.324" v="376" actId="478"/>
          <ac:picMkLst>
            <pc:docMk/>
            <pc:sldMk cId="2327172627" sldId="383"/>
            <ac:picMk id="7180" creationId="{76D26F7B-33E8-DD18-C55E-B47E50CFFAC7}"/>
          </ac:picMkLst>
        </pc:picChg>
        <pc:picChg chg="add del">
          <ac:chgData name="Marília Melo Favalesso" userId="748e014a72d91fa1" providerId="LiveId" clId="{DE6895F1-6F05-49C3-8AD8-D9E692D94B10}" dt="2023-05-26T02:03:07.120" v="375" actId="478"/>
          <ac:picMkLst>
            <pc:docMk/>
            <pc:sldMk cId="2327172627" sldId="383"/>
            <ac:picMk id="7182" creationId="{88A93147-7760-4476-CC80-B48EDF51580B}"/>
          </ac:picMkLst>
        </pc:picChg>
        <pc:picChg chg="mod">
          <ac:chgData name="Marília Melo Favalesso" userId="748e014a72d91fa1" providerId="LiveId" clId="{DE6895F1-6F05-49C3-8AD8-D9E692D94B10}" dt="2023-05-26T02:03:08.714" v="381" actId="1076"/>
          <ac:picMkLst>
            <pc:docMk/>
            <pc:sldMk cId="2327172627" sldId="383"/>
            <ac:picMk id="7184" creationId="{75505D2B-1A16-7047-A23C-892AD70739B3}"/>
          </ac:picMkLst>
        </pc:picChg>
        <pc:picChg chg="add del">
          <ac:chgData name="Marília Melo Favalesso" userId="748e014a72d91fa1" providerId="LiveId" clId="{DE6895F1-6F05-49C3-8AD8-D9E692D94B10}" dt="2023-05-26T02:03:09.571" v="383" actId="478"/>
          <ac:picMkLst>
            <pc:docMk/>
            <pc:sldMk cId="2327172627" sldId="383"/>
            <ac:picMk id="7186" creationId="{A1EFFBDA-6FCB-23E7-2BE3-408C8D71E7DC}"/>
          </ac:picMkLst>
        </pc:picChg>
        <pc:picChg chg="add del">
          <ac:chgData name="Marília Melo Favalesso" userId="748e014a72d91fa1" providerId="LiveId" clId="{DE6895F1-6F05-49C3-8AD8-D9E692D94B10}" dt="2023-05-26T02:03:07.529" v="377" actId="478"/>
          <ac:picMkLst>
            <pc:docMk/>
            <pc:sldMk cId="2327172627" sldId="383"/>
            <ac:picMk id="7188" creationId="{EF6936CA-A8F4-DCF4-F2E6-C0F5CA6F088A}"/>
          </ac:picMkLst>
        </pc:picChg>
      </pc:sldChg>
      <pc:sldChg chg="addSp delSp modSp add mod ord setBg">
        <pc:chgData name="Marília Melo Favalesso" userId="748e014a72d91fa1" providerId="LiveId" clId="{DE6895F1-6F05-49C3-8AD8-D9E692D94B10}" dt="2023-05-26T18:52:37.687" v="3840"/>
        <pc:sldMkLst>
          <pc:docMk/>
          <pc:sldMk cId="3908235741" sldId="383"/>
        </pc:sldMkLst>
        <pc:spChg chg="mod">
          <ac:chgData name="Marília Melo Favalesso" userId="748e014a72d91fa1" providerId="LiveId" clId="{DE6895F1-6F05-49C3-8AD8-D9E692D94B10}" dt="2023-05-26T02:18:27.513" v="681" actId="2711"/>
          <ac:spMkLst>
            <pc:docMk/>
            <pc:sldMk cId="3908235741" sldId="383"/>
            <ac:spMk id="6" creationId="{152298B4-08DA-EBC5-C426-718A9A28E545}"/>
          </ac:spMkLst>
        </pc:spChg>
        <pc:spChg chg="del">
          <ac:chgData name="Marília Melo Favalesso" userId="748e014a72d91fa1" providerId="LiveId" clId="{DE6895F1-6F05-49C3-8AD8-D9E692D94B10}" dt="2023-05-26T13:39:40.588" v="3452" actId="478"/>
          <ac:spMkLst>
            <pc:docMk/>
            <pc:sldMk cId="3908235741" sldId="383"/>
            <ac:spMk id="11" creationId="{D1DE32E7-0EAF-5B92-465B-139C2EF14967}"/>
          </ac:spMkLst>
        </pc:spChg>
        <pc:picChg chg="mod">
          <ac:chgData name="Marília Melo Favalesso" userId="748e014a72d91fa1" providerId="LiveId" clId="{DE6895F1-6F05-49C3-8AD8-D9E692D94B10}" dt="2023-05-26T13:39:47.966" v="3456" actId="1076"/>
          <ac:picMkLst>
            <pc:docMk/>
            <pc:sldMk cId="3908235741" sldId="383"/>
            <ac:picMk id="4" creationId="{14CF5AFE-B82F-FC0A-BB23-E266666C6C53}"/>
          </ac:picMkLst>
        </pc:picChg>
        <pc:picChg chg="mod">
          <ac:chgData name="Marília Melo Favalesso" userId="748e014a72d91fa1" providerId="LiveId" clId="{DE6895F1-6F05-49C3-8AD8-D9E692D94B10}" dt="2023-05-26T13:39:47.966" v="3456" actId="1076"/>
          <ac:picMkLst>
            <pc:docMk/>
            <pc:sldMk cId="3908235741" sldId="383"/>
            <ac:picMk id="5" creationId="{710497A5-1269-605C-EF73-3370AA6454F5}"/>
          </ac:picMkLst>
        </pc:picChg>
        <pc:picChg chg="del">
          <ac:chgData name="Marília Melo Favalesso" userId="748e014a72d91fa1" providerId="LiveId" clId="{DE6895F1-6F05-49C3-8AD8-D9E692D94B10}" dt="2023-05-26T13:39:42.884" v="3453" actId="478"/>
          <ac:picMkLst>
            <pc:docMk/>
            <pc:sldMk cId="3908235741" sldId="383"/>
            <ac:picMk id="8" creationId="{73D5EFE6-2FFF-B0AF-DA0D-624EC7402E27}"/>
          </ac:picMkLst>
        </pc:picChg>
        <pc:picChg chg="del mod">
          <ac:chgData name="Marília Melo Favalesso" userId="748e014a72d91fa1" providerId="LiveId" clId="{DE6895F1-6F05-49C3-8AD8-D9E692D94B10}" dt="2023-05-26T13:39:44.072" v="3455" actId="478"/>
          <ac:picMkLst>
            <pc:docMk/>
            <pc:sldMk cId="3908235741" sldId="383"/>
            <ac:picMk id="9" creationId="{7C0CBF14-C247-8C8E-4BBE-92892406A388}"/>
          </ac:picMkLst>
        </pc:picChg>
        <pc:picChg chg="del mod">
          <ac:chgData name="Marília Melo Favalesso" userId="748e014a72d91fa1" providerId="LiveId" clId="{DE6895F1-6F05-49C3-8AD8-D9E692D94B10}" dt="2023-05-26T13:39:43.648" v="3454" actId="478"/>
          <ac:picMkLst>
            <pc:docMk/>
            <pc:sldMk cId="3908235741" sldId="383"/>
            <ac:picMk id="10" creationId="{93B39DAA-3A6F-984A-4C86-2BA09B44D558}"/>
          </ac:picMkLst>
        </pc:picChg>
        <pc:picChg chg="mod">
          <ac:chgData name="Marília Melo Favalesso" userId="748e014a72d91fa1" providerId="LiveId" clId="{DE6895F1-6F05-49C3-8AD8-D9E692D94B10}" dt="2023-05-26T13:39:53.839" v="3457" actId="1076"/>
          <ac:picMkLst>
            <pc:docMk/>
            <pc:sldMk cId="3908235741" sldId="383"/>
            <ac:picMk id="14338" creationId="{281019D9-4624-CB63-8B38-A669E8E93515}"/>
          </ac:picMkLst>
        </pc:picChg>
        <pc:picChg chg="add del">
          <ac:chgData name="Marília Melo Favalesso" userId="748e014a72d91fa1" providerId="LiveId" clId="{DE6895F1-6F05-49C3-8AD8-D9E692D94B10}" dt="2023-05-26T02:44:27.032" v="1538"/>
          <ac:picMkLst>
            <pc:docMk/>
            <pc:sldMk cId="3908235741" sldId="383"/>
            <ac:picMk id="18434" creationId="{6C66ABD8-28E3-7744-1E07-6AEB37E81E9E}"/>
          </ac:picMkLst>
        </pc:picChg>
      </pc:sldChg>
      <pc:sldChg chg="addSp delSp modSp add mod setBg modClrScheme chgLayout modNotesTx">
        <pc:chgData name="Marília Melo Favalesso" userId="748e014a72d91fa1" providerId="LiveId" clId="{DE6895F1-6F05-49C3-8AD8-D9E692D94B10}" dt="2023-05-26T03:14:24.393" v="2066" actId="1076"/>
        <pc:sldMkLst>
          <pc:docMk/>
          <pc:sldMk cId="2650803140" sldId="384"/>
        </pc:sldMkLst>
        <pc:spChg chg="add mod">
          <ac:chgData name="Marília Melo Favalesso" userId="748e014a72d91fa1" providerId="LiveId" clId="{DE6895F1-6F05-49C3-8AD8-D9E692D94B10}" dt="2023-05-26T02:44:22.457" v="1536" actId="2085"/>
          <ac:spMkLst>
            <pc:docMk/>
            <pc:sldMk cId="2650803140" sldId="384"/>
            <ac:spMk id="2" creationId="{73BF57EB-E2C0-4045-98CE-5043A1D40AC5}"/>
          </ac:spMkLst>
        </pc:spChg>
        <pc:spChg chg="add mod">
          <ac:chgData name="Marília Melo Favalesso" userId="748e014a72d91fa1" providerId="LiveId" clId="{DE6895F1-6F05-49C3-8AD8-D9E692D94B10}" dt="2023-05-26T02:44:22.457" v="1536" actId="2085"/>
          <ac:spMkLst>
            <pc:docMk/>
            <pc:sldMk cId="2650803140" sldId="384"/>
            <ac:spMk id="3" creationId="{79F8FF90-330F-7AA9-A759-FC78B1FC92E9}"/>
          </ac:spMkLst>
        </pc:spChg>
        <pc:spChg chg="add mod">
          <ac:chgData name="Marília Melo Favalesso" userId="748e014a72d91fa1" providerId="LiveId" clId="{DE6895F1-6F05-49C3-8AD8-D9E692D94B10}" dt="2023-05-26T02:44:22.457" v="1536" actId="2085"/>
          <ac:spMkLst>
            <pc:docMk/>
            <pc:sldMk cId="2650803140" sldId="384"/>
            <ac:spMk id="4" creationId="{921E2332-AC5F-F2C4-FF8E-F7772488A98E}"/>
          </ac:spMkLst>
        </pc:spChg>
        <pc:spChg chg="add mod">
          <ac:chgData name="Marília Melo Favalesso" userId="748e014a72d91fa1" providerId="LiveId" clId="{DE6895F1-6F05-49C3-8AD8-D9E692D94B10}" dt="2023-05-26T02:37:41.288" v="1409" actId="2085"/>
          <ac:spMkLst>
            <pc:docMk/>
            <pc:sldMk cId="2650803140" sldId="384"/>
            <ac:spMk id="5" creationId="{B8644156-45A3-1643-1C2B-71EB311537F8}"/>
          </ac:spMkLst>
        </pc:spChg>
        <pc:spChg chg="add mod">
          <ac:chgData name="Marília Melo Favalesso" userId="748e014a72d91fa1" providerId="LiveId" clId="{DE6895F1-6F05-49C3-8AD8-D9E692D94B10}" dt="2023-05-26T02:37:41.288" v="1409" actId="2085"/>
          <ac:spMkLst>
            <pc:docMk/>
            <pc:sldMk cId="2650803140" sldId="384"/>
            <ac:spMk id="6" creationId="{D86610AA-30A7-FF9A-2020-237C2A8BAF7C}"/>
          </ac:spMkLst>
        </pc:spChg>
        <pc:spChg chg="add mod">
          <ac:chgData name="Marília Melo Favalesso" userId="748e014a72d91fa1" providerId="LiveId" clId="{DE6895F1-6F05-49C3-8AD8-D9E692D94B10}" dt="2023-05-26T03:13:06.387" v="1952" actId="1076"/>
          <ac:spMkLst>
            <pc:docMk/>
            <pc:sldMk cId="2650803140" sldId="384"/>
            <ac:spMk id="7" creationId="{FD4D613B-4BE2-77FC-5F8E-8176D3B6BDDC}"/>
          </ac:spMkLst>
        </pc:spChg>
        <pc:spChg chg="add mod">
          <ac:chgData name="Marília Melo Favalesso" userId="748e014a72d91fa1" providerId="LiveId" clId="{DE6895F1-6F05-49C3-8AD8-D9E692D94B10}" dt="2023-05-26T02:38:30.778" v="1414" actId="1076"/>
          <ac:spMkLst>
            <pc:docMk/>
            <pc:sldMk cId="2650803140" sldId="384"/>
            <ac:spMk id="8" creationId="{58B1FB66-85F7-4DF2-7837-D2296F8AB077}"/>
          </ac:spMkLst>
        </pc:spChg>
        <pc:spChg chg="add mod">
          <ac:chgData name="Marília Melo Favalesso" userId="748e014a72d91fa1" providerId="LiveId" clId="{DE6895F1-6F05-49C3-8AD8-D9E692D94B10}" dt="2023-05-26T02:38:28.479" v="1413" actId="1076"/>
          <ac:spMkLst>
            <pc:docMk/>
            <pc:sldMk cId="2650803140" sldId="384"/>
            <ac:spMk id="9" creationId="{652F29F0-618D-D98E-EC27-79E2F5EF87DB}"/>
          </ac:spMkLst>
        </pc:spChg>
        <pc:spChg chg="add mod">
          <ac:chgData name="Marília Melo Favalesso" userId="748e014a72d91fa1" providerId="LiveId" clId="{DE6895F1-6F05-49C3-8AD8-D9E692D94B10}" dt="2023-05-26T03:14:19.823" v="2064" actId="2711"/>
          <ac:spMkLst>
            <pc:docMk/>
            <pc:sldMk cId="2650803140" sldId="384"/>
            <ac:spMk id="18" creationId="{8BC3DC38-EC04-8E5F-E4BD-7E7FF602C653}"/>
          </ac:spMkLst>
        </pc:spChg>
        <pc:spChg chg="del mod">
          <ac:chgData name="Marília Melo Favalesso" userId="748e014a72d91fa1" providerId="LiveId" clId="{DE6895F1-6F05-49C3-8AD8-D9E692D94B10}" dt="2023-05-26T02:30:03.761" v="1314" actId="478"/>
          <ac:spMkLst>
            <pc:docMk/>
            <pc:sldMk cId="2650803140" sldId="384"/>
            <ac:spMk id="61" creationId="{93D1FDD3-D9BD-D91F-C82F-3DC1B42F44E7}"/>
          </ac:spMkLst>
        </pc:spChg>
        <pc:spChg chg="mod">
          <ac:chgData name="Marília Melo Favalesso" userId="748e014a72d91fa1" providerId="LiveId" clId="{DE6895F1-6F05-49C3-8AD8-D9E692D94B10}" dt="2023-05-26T02:37:52.776" v="1411" actId="1076"/>
          <ac:spMkLst>
            <pc:docMk/>
            <pc:sldMk cId="2650803140" sldId="384"/>
            <ac:spMk id="3078" creationId="{AEE052DA-94C8-9FD8-C8B3-6F4373272BD6}"/>
          </ac:spMkLst>
        </pc:spChg>
        <pc:spChg chg="del">
          <ac:chgData name="Marília Melo Favalesso" userId="748e014a72d91fa1" providerId="LiveId" clId="{DE6895F1-6F05-49C3-8AD8-D9E692D94B10}" dt="2023-05-26T02:21:01.499" v="727" actId="478"/>
          <ac:spMkLst>
            <pc:docMk/>
            <pc:sldMk cId="2650803140" sldId="384"/>
            <ac:spMk id="3084" creationId="{4AC394A8-F55C-5D77-3F3F-0D3D68F33A33}"/>
          </ac:spMkLst>
        </pc:spChg>
        <pc:grpChg chg="add mod">
          <ac:chgData name="Marília Melo Favalesso" userId="748e014a72d91fa1" providerId="LiveId" clId="{DE6895F1-6F05-49C3-8AD8-D9E692D94B10}" dt="2023-05-26T02:35:27.629" v="1390" actId="14100"/>
          <ac:grpSpMkLst>
            <pc:docMk/>
            <pc:sldMk cId="2650803140" sldId="384"/>
            <ac:grpSpMk id="11" creationId="{9D172400-13E6-1CD6-C8EF-546BA82FD346}"/>
          </ac:grpSpMkLst>
        </pc:grpChg>
        <pc:picChg chg="add del mod">
          <ac:chgData name="Marília Melo Favalesso" userId="748e014a72d91fa1" providerId="LiveId" clId="{DE6895F1-6F05-49C3-8AD8-D9E692D94B10}" dt="2023-05-26T03:12:08.880" v="1946" actId="478"/>
          <ac:picMkLst>
            <pc:docMk/>
            <pc:sldMk cId="2650803140" sldId="384"/>
            <ac:picMk id="13" creationId="{AECAB38C-3DCF-1CBE-8DAF-703F71B3FBA3}"/>
          </ac:picMkLst>
        </pc:picChg>
        <pc:picChg chg="add mod">
          <ac:chgData name="Marília Melo Favalesso" userId="748e014a72d91fa1" providerId="LiveId" clId="{DE6895F1-6F05-49C3-8AD8-D9E692D94B10}" dt="2023-05-26T03:13:09.059" v="1953" actId="1076"/>
          <ac:picMkLst>
            <pc:docMk/>
            <pc:sldMk cId="2650803140" sldId="384"/>
            <ac:picMk id="15" creationId="{A1AE6D9D-8514-6439-1DA1-946FFF7A246B}"/>
          </ac:picMkLst>
        </pc:picChg>
        <pc:picChg chg="add mod">
          <ac:chgData name="Marília Melo Favalesso" userId="748e014a72d91fa1" providerId="LiveId" clId="{DE6895F1-6F05-49C3-8AD8-D9E692D94B10}" dt="2023-05-26T03:14:24.393" v="2066" actId="1076"/>
          <ac:picMkLst>
            <pc:docMk/>
            <pc:sldMk cId="2650803140" sldId="384"/>
            <ac:picMk id="17" creationId="{28B4C078-188C-31B3-D8C6-DBF8B9B0810A}"/>
          </ac:picMkLst>
        </pc:picChg>
        <pc:picChg chg="del">
          <ac:chgData name="Marília Melo Favalesso" userId="748e014a72d91fa1" providerId="LiveId" clId="{DE6895F1-6F05-49C3-8AD8-D9E692D94B10}" dt="2023-05-26T02:20:46.119" v="722" actId="478"/>
          <ac:picMkLst>
            <pc:docMk/>
            <pc:sldMk cId="2650803140" sldId="384"/>
            <ac:picMk id="3074" creationId="{BFE2D454-D3C6-17B6-9B49-343F394FAE98}"/>
          </ac:picMkLst>
        </pc:picChg>
        <pc:picChg chg="add del mod">
          <ac:chgData name="Marília Melo Favalesso" userId="748e014a72d91fa1" providerId="LiveId" clId="{DE6895F1-6F05-49C3-8AD8-D9E692D94B10}" dt="2023-05-26T02:28:06.186" v="1290" actId="478"/>
          <ac:picMkLst>
            <pc:docMk/>
            <pc:sldMk cId="2650803140" sldId="384"/>
            <ac:picMk id="17410" creationId="{92E8F68B-CCD9-FF01-CC78-1E19D4EE0EB9}"/>
          </ac:picMkLst>
        </pc:picChg>
        <pc:cxnChg chg="del mod">
          <ac:chgData name="Marília Melo Favalesso" userId="748e014a72d91fa1" providerId="LiveId" clId="{DE6895F1-6F05-49C3-8AD8-D9E692D94B10}" dt="2023-05-26T02:30:19.565" v="1320" actId="478"/>
          <ac:cxnSpMkLst>
            <pc:docMk/>
            <pc:sldMk cId="2650803140" sldId="384"/>
            <ac:cxnSpMk id="3076" creationId="{E803B5D6-E70F-A31B-C4DF-1A2118C043D9}"/>
          </ac:cxnSpMkLst>
        </pc:cxnChg>
        <pc:cxnChg chg="del">
          <ac:chgData name="Marília Melo Favalesso" userId="748e014a72d91fa1" providerId="LiveId" clId="{DE6895F1-6F05-49C3-8AD8-D9E692D94B10}" dt="2023-05-26T02:21:00.424" v="726" actId="478"/>
          <ac:cxnSpMkLst>
            <pc:docMk/>
            <pc:sldMk cId="2650803140" sldId="384"/>
            <ac:cxnSpMk id="3082" creationId="{94A83438-6982-0B83-B2B2-D8D3477B3648}"/>
          </ac:cxnSpMkLst>
        </pc:cxnChg>
      </pc:sldChg>
      <pc:sldChg chg="addSp delSp modSp new del mod setBg modClrScheme chgLayout">
        <pc:chgData name="Marília Melo Favalesso" userId="748e014a72d91fa1" providerId="LiveId" clId="{DE6895F1-6F05-49C3-8AD8-D9E692D94B10}" dt="2023-05-26T02:50:34.418" v="1650" actId="47"/>
        <pc:sldMkLst>
          <pc:docMk/>
          <pc:sldMk cId="2968486892" sldId="385"/>
        </pc:sldMkLst>
        <pc:spChg chg="add mod">
          <ac:chgData name="Marília Melo Favalesso" userId="748e014a72d91fa1" providerId="LiveId" clId="{DE6895F1-6F05-49C3-8AD8-D9E692D94B10}" dt="2023-05-26T02:47:35.210" v="1608" actId="1076"/>
          <ac:spMkLst>
            <pc:docMk/>
            <pc:sldMk cId="2968486892" sldId="385"/>
            <ac:spMk id="4" creationId="{E24661EB-7897-38EE-60F5-D16A599AFF41}"/>
          </ac:spMkLst>
        </pc:spChg>
        <pc:picChg chg="add del mod">
          <ac:chgData name="Marília Melo Favalesso" userId="748e014a72d91fa1" providerId="LiveId" clId="{DE6895F1-6F05-49C3-8AD8-D9E692D94B10}" dt="2023-05-26T02:47:04.396" v="1561" actId="478"/>
          <ac:picMkLst>
            <pc:docMk/>
            <pc:sldMk cId="2968486892" sldId="385"/>
            <ac:picMk id="3" creationId="{92EC6410-593E-E9B1-32B8-519FE9E0E860}"/>
          </ac:picMkLst>
        </pc:picChg>
        <pc:picChg chg="add del mod">
          <ac:chgData name="Marília Melo Favalesso" userId="748e014a72d91fa1" providerId="LiveId" clId="{DE6895F1-6F05-49C3-8AD8-D9E692D94B10}" dt="2023-05-26T02:46:51.588" v="1557" actId="478"/>
          <ac:picMkLst>
            <pc:docMk/>
            <pc:sldMk cId="2968486892" sldId="385"/>
            <ac:picMk id="19458" creationId="{FAE26FA3-073C-333A-137A-624628D81AE9}"/>
          </ac:picMkLst>
        </pc:picChg>
        <pc:picChg chg="add mod">
          <ac:chgData name="Marília Melo Favalesso" userId="748e014a72d91fa1" providerId="LiveId" clId="{DE6895F1-6F05-49C3-8AD8-D9E692D94B10}" dt="2023-05-26T02:48:04.406" v="1615" actId="1076"/>
          <ac:picMkLst>
            <pc:docMk/>
            <pc:sldMk cId="2968486892" sldId="385"/>
            <ac:picMk id="19460" creationId="{D316190D-7A8E-EE74-63D6-283C5AA5DF8A}"/>
          </ac:picMkLst>
        </pc:picChg>
      </pc:sldChg>
      <pc:sldChg chg="addSp modSp new del mod setBg">
        <pc:chgData name="Marília Melo Favalesso" userId="748e014a72d91fa1" providerId="LiveId" clId="{DE6895F1-6F05-49C3-8AD8-D9E692D94B10}" dt="2023-05-26T03:04:42.384" v="1898" actId="47"/>
        <pc:sldMkLst>
          <pc:docMk/>
          <pc:sldMk cId="2871074253" sldId="386"/>
        </pc:sldMkLst>
        <pc:spChg chg="add mod">
          <ac:chgData name="Marília Melo Favalesso" userId="748e014a72d91fa1" providerId="LiveId" clId="{DE6895F1-6F05-49C3-8AD8-D9E692D94B10}" dt="2023-05-26T02:49:26.388" v="1631" actId="1076"/>
          <ac:spMkLst>
            <pc:docMk/>
            <pc:sldMk cId="2871074253" sldId="386"/>
            <ac:spMk id="3" creationId="{36761818-B621-AA50-484F-3D7E2EA6E893}"/>
          </ac:spMkLst>
        </pc:spChg>
        <pc:spChg chg="add mod">
          <ac:chgData name="Marília Melo Favalesso" userId="748e014a72d91fa1" providerId="LiveId" clId="{DE6895F1-6F05-49C3-8AD8-D9E692D94B10}" dt="2023-05-26T02:50:30.028" v="1649" actId="404"/>
          <ac:spMkLst>
            <pc:docMk/>
            <pc:sldMk cId="2871074253" sldId="386"/>
            <ac:spMk id="5" creationId="{2A307934-F730-A898-70D3-D7D0D05343C5}"/>
          </ac:spMkLst>
        </pc:spChg>
        <pc:picChg chg="add mod">
          <ac:chgData name="Marília Melo Favalesso" userId="748e014a72d91fa1" providerId="LiveId" clId="{DE6895F1-6F05-49C3-8AD8-D9E692D94B10}" dt="2023-05-26T02:49:30.458" v="1632" actId="207"/>
          <ac:picMkLst>
            <pc:docMk/>
            <pc:sldMk cId="2871074253" sldId="386"/>
            <ac:picMk id="2" creationId="{1964F284-4FB3-2E92-6BF5-A50AC8245F8C}"/>
          </ac:picMkLst>
        </pc:picChg>
      </pc:sldChg>
      <pc:sldChg chg="addSp delSp modSp new mod ord setBg">
        <pc:chgData name="Marília Melo Favalesso" userId="748e014a72d91fa1" providerId="LiveId" clId="{DE6895F1-6F05-49C3-8AD8-D9E692D94B10}" dt="2023-05-26T03:08:49.443" v="1931" actId="1076"/>
        <pc:sldMkLst>
          <pc:docMk/>
          <pc:sldMk cId="506265611" sldId="387"/>
        </pc:sldMkLst>
        <pc:spChg chg="add mod">
          <ac:chgData name="Marília Melo Favalesso" userId="748e014a72d91fa1" providerId="LiveId" clId="{DE6895F1-6F05-49C3-8AD8-D9E692D94B10}" dt="2023-05-26T02:53:06.821" v="1676" actId="1076"/>
          <ac:spMkLst>
            <pc:docMk/>
            <pc:sldMk cId="506265611" sldId="387"/>
            <ac:spMk id="2" creationId="{59BC1E40-A585-8FF4-E4A2-D5431A7F03C8}"/>
          </ac:spMkLst>
        </pc:spChg>
        <pc:spChg chg="add del mod">
          <ac:chgData name="Marília Melo Favalesso" userId="748e014a72d91fa1" providerId="LiveId" clId="{DE6895F1-6F05-49C3-8AD8-D9E692D94B10}" dt="2023-05-26T03:08:49.443" v="1931" actId="1076"/>
          <ac:spMkLst>
            <pc:docMk/>
            <pc:sldMk cId="506265611" sldId="387"/>
            <ac:spMk id="10" creationId="{782FD062-B444-5236-1348-BF45249B8073}"/>
          </ac:spMkLst>
        </pc:spChg>
        <pc:spChg chg="add del mod">
          <ac:chgData name="Marília Melo Favalesso" userId="748e014a72d91fa1" providerId="LiveId" clId="{DE6895F1-6F05-49C3-8AD8-D9E692D94B10}" dt="2023-05-26T03:08:44.517" v="1930" actId="1076"/>
          <ac:spMkLst>
            <pc:docMk/>
            <pc:sldMk cId="506265611" sldId="387"/>
            <ac:spMk id="17" creationId="{8628027C-E751-8A03-176C-F91C5C406E56}"/>
          </ac:spMkLst>
        </pc:spChg>
        <pc:spChg chg="add del mod">
          <ac:chgData name="Marília Melo Favalesso" userId="748e014a72d91fa1" providerId="LiveId" clId="{DE6895F1-6F05-49C3-8AD8-D9E692D94B10}" dt="2023-05-26T03:08:40.396" v="1929" actId="1076"/>
          <ac:spMkLst>
            <pc:docMk/>
            <pc:sldMk cId="506265611" sldId="387"/>
            <ac:spMk id="18" creationId="{6212052A-26D4-0C62-1745-620673D0E8D2}"/>
          </ac:spMkLst>
        </pc:spChg>
        <pc:spChg chg="add mod">
          <ac:chgData name="Marília Melo Favalesso" userId="748e014a72d91fa1" providerId="LiveId" clId="{DE6895F1-6F05-49C3-8AD8-D9E692D94B10}" dt="2023-05-26T03:04:07.351" v="1845" actId="1076"/>
          <ac:spMkLst>
            <pc:docMk/>
            <pc:sldMk cId="506265611" sldId="387"/>
            <ac:spMk id="19" creationId="{33991F85-D406-8462-BA49-11BD9642C558}"/>
          </ac:spMkLst>
        </pc:spChg>
        <pc:spChg chg="add mod ord">
          <ac:chgData name="Marília Melo Favalesso" userId="748e014a72d91fa1" providerId="LiveId" clId="{DE6895F1-6F05-49C3-8AD8-D9E692D94B10}" dt="2023-05-26T03:04:51.705" v="1900" actId="167"/>
          <ac:spMkLst>
            <pc:docMk/>
            <pc:sldMk cId="506265611" sldId="387"/>
            <ac:spMk id="20" creationId="{C5374EE8-47B8-C6CC-8B99-DDB26F94D857}"/>
          </ac:spMkLst>
        </pc:spChg>
        <pc:picChg chg="add del">
          <ac:chgData name="Marília Melo Favalesso" userId="748e014a72d91fa1" providerId="LiveId" clId="{DE6895F1-6F05-49C3-8AD8-D9E692D94B10}" dt="2023-05-26T02:55:49.510" v="1728" actId="22"/>
          <ac:picMkLst>
            <pc:docMk/>
            <pc:sldMk cId="506265611" sldId="387"/>
            <ac:picMk id="12" creationId="{8F7D3E2F-0A23-7F12-DD95-7414436416B5}"/>
          </ac:picMkLst>
        </pc:picChg>
        <pc:picChg chg="add del mod">
          <ac:chgData name="Marília Melo Favalesso" userId="748e014a72d91fa1" providerId="LiveId" clId="{DE6895F1-6F05-49C3-8AD8-D9E692D94B10}" dt="2023-05-26T02:59:40.719" v="1783" actId="478"/>
          <ac:picMkLst>
            <pc:docMk/>
            <pc:sldMk cId="506265611" sldId="387"/>
            <ac:picMk id="14" creationId="{B0CCD8DC-4ABC-1471-84B4-F7C432CFBAC5}"/>
          </ac:picMkLst>
        </pc:picChg>
        <pc:picChg chg="add del mod">
          <ac:chgData name="Marília Melo Favalesso" userId="748e014a72d91fa1" providerId="LiveId" clId="{DE6895F1-6F05-49C3-8AD8-D9E692D94B10}" dt="2023-05-26T03:04:53.986" v="1901" actId="1076"/>
          <ac:picMkLst>
            <pc:docMk/>
            <pc:sldMk cId="506265611" sldId="387"/>
            <ac:picMk id="20482" creationId="{724E853F-27AF-E55E-3427-54102D656550}"/>
          </ac:picMkLst>
        </pc:picChg>
        <pc:picChg chg="add del mod">
          <ac:chgData name="Marília Melo Favalesso" userId="748e014a72d91fa1" providerId="LiveId" clId="{DE6895F1-6F05-49C3-8AD8-D9E692D94B10}" dt="2023-05-26T02:59:40.342" v="1782"/>
          <ac:picMkLst>
            <pc:docMk/>
            <pc:sldMk cId="506265611" sldId="387"/>
            <ac:picMk id="20484" creationId="{DDB3E51A-800B-2EC6-A403-554C7865AE55}"/>
          </ac:picMkLst>
        </pc:picChg>
        <pc:cxnChg chg="add del">
          <ac:chgData name="Marília Melo Favalesso" userId="748e014a72d91fa1" providerId="LiveId" clId="{DE6895F1-6F05-49C3-8AD8-D9E692D94B10}" dt="2023-05-26T02:53:55.258" v="1691" actId="478"/>
          <ac:cxnSpMkLst>
            <pc:docMk/>
            <pc:sldMk cId="506265611" sldId="387"/>
            <ac:cxnSpMk id="4" creationId="{D5E1B0B2-EE0D-2584-3F2D-32F71890CECF}"/>
          </ac:cxnSpMkLst>
        </pc:cxnChg>
        <pc:cxnChg chg="add del mod">
          <ac:chgData name="Marília Melo Favalesso" userId="748e014a72d91fa1" providerId="LiveId" clId="{DE6895F1-6F05-49C3-8AD8-D9E692D94B10}" dt="2023-05-26T02:55:00.157" v="1723" actId="478"/>
          <ac:cxnSpMkLst>
            <pc:docMk/>
            <pc:sldMk cId="506265611" sldId="387"/>
            <ac:cxnSpMk id="6" creationId="{5F6C12A2-BABB-9EB1-D283-10653CFAFE74}"/>
          </ac:cxnSpMkLst>
        </pc:cxnChg>
        <pc:cxnChg chg="add del">
          <ac:chgData name="Marília Melo Favalesso" userId="748e014a72d91fa1" providerId="LiveId" clId="{DE6895F1-6F05-49C3-8AD8-D9E692D94B10}" dt="2023-05-26T02:57:48.851" v="1741" actId="478"/>
          <ac:cxnSpMkLst>
            <pc:docMk/>
            <pc:sldMk cId="506265611" sldId="387"/>
            <ac:cxnSpMk id="16" creationId="{BAB1E7DA-7582-193A-097F-39BD772AB29E}"/>
          </ac:cxnSpMkLst>
        </pc:cxnChg>
      </pc:sldChg>
      <pc:sldChg chg="new del">
        <pc:chgData name="Marília Melo Favalesso" userId="748e014a72d91fa1" providerId="LiveId" clId="{DE6895F1-6F05-49C3-8AD8-D9E692D94B10}" dt="2023-05-26T02:53:45.074" v="1687" actId="47"/>
        <pc:sldMkLst>
          <pc:docMk/>
          <pc:sldMk cId="969693634" sldId="388"/>
        </pc:sldMkLst>
      </pc:sldChg>
      <pc:sldChg chg="addSp delSp modSp new mod setBg">
        <pc:chgData name="Marília Melo Favalesso" userId="748e014a72d91fa1" providerId="LiveId" clId="{DE6895F1-6F05-49C3-8AD8-D9E692D94B10}" dt="2023-05-26T03:09:03.279" v="1932" actId="1076"/>
        <pc:sldMkLst>
          <pc:docMk/>
          <pc:sldMk cId="3445855040" sldId="388"/>
        </pc:sldMkLst>
        <pc:spChg chg="add mod">
          <ac:chgData name="Marília Melo Favalesso" userId="748e014a72d91fa1" providerId="LiveId" clId="{DE6895F1-6F05-49C3-8AD8-D9E692D94B10}" dt="2023-05-26T03:03:21.025" v="1820" actId="1076"/>
          <ac:spMkLst>
            <pc:docMk/>
            <pc:sldMk cId="3445855040" sldId="388"/>
            <ac:spMk id="2" creationId="{9EC4CEDD-F6CF-6980-C4AB-39DA2DF3260F}"/>
          </ac:spMkLst>
        </pc:spChg>
        <pc:spChg chg="add del mod">
          <ac:chgData name="Marília Melo Favalesso" userId="748e014a72d91fa1" providerId="LiveId" clId="{DE6895F1-6F05-49C3-8AD8-D9E692D94B10}" dt="2023-05-26T03:01:53.074" v="1802"/>
          <ac:spMkLst>
            <pc:docMk/>
            <pc:sldMk cId="3445855040" sldId="388"/>
            <ac:spMk id="3" creationId="{FA31E0AB-DEAC-E324-58BB-9AF0B33EA23B}"/>
          </ac:spMkLst>
        </pc:spChg>
        <pc:spChg chg="add mod ord">
          <ac:chgData name="Marília Melo Favalesso" userId="748e014a72d91fa1" providerId="LiveId" clId="{DE6895F1-6F05-49C3-8AD8-D9E692D94B10}" dt="2023-05-26T03:03:14.608" v="1818" actId="207"/>
          <ac:spMkLst>
            <pc:docMk/>
            <pc:sldMk cId="3445855040" sldId="388"/>
            <ac:spMk id="7" creationId="{13E55E0E-2CD2-0BA1-DEE4-3F769C3817C9}"/>
          </ac:spMkLst>
        </pc:spChg>
        <pc:spChg chg="add mod">
          <ac:chgData name="Marília Melo Favalesso" userId="748e014a72d91fa1" providerId="LiveId" clId="{DE6895F1-6F05-49C3-8AD8-D9E692D94B10}" dt="2023-05-26T03:04:40.331" v="1897" actId="1076"/>
          <ac:spMkLst>
            <pc:docMk/>
            <pc:sldMk cId="3445855040" sldId="388"/>
            <ac:spMk id="8" creationId="{BDCECB9A-60BD-6400-72E7-F51D7F838670}"/>
          </ac:spMkLst>
        </pc:spChg>
        <pc:picChg chg="add mod">
          <ac:chgData name="Marília Melo Favalesso" userId="748e014a72d91fa1" providerId="LiveId" clId="{DE6895F1-6F05-49C3-8AD8-D9E692D94B10}" dt="2023-05-26T03:09:03.279" v="1932" actId="1076"/>
          <ac:picMkLst>
            <pc:docMk/>
            <pc:sldMk cId="3445855040" sldId="388"/>
            <ac:picMk id="5" creationId="{E5D49D25-9320-94AD-CD8E-ADCE45E2E311}"/>
          </ac:picMkLst>
        </pc:picChg>
        <pc:picChg chg="add del mod">
          <ac:chgData name="Marília Melo Favalesso" userId="748e014a72d91fa1" providerId="LiveId" clId="{DE6895F1-6F05-49C3-8AD8-D9E692D94B10}" dt="2023-05-26T03:02:56.817" v="1811" actId="478"/>
          <ac:picMkLst>
            <pc:docMk/>
            <pc:sldMk cId="3445855040" sldId="388"/>
            <ac:picMk id="6" creationId="{339B5F9E-6DEC-3FFB-0A7F-28BD31A2A260}"/>
          </ac:picMkLst>
        </pc:picChg>
        <pc:picChg chg="add mod">
          <ac:chgData name="Marília Melo Favalesso" userId="748e014a72d91fa1" providerId="LiveId" clId="{DE6895F1-6F05-49C3-8AD8-D9E692D94B10}" dt="2023-05-26T03:04:37.491" v="1896" actId="1076"/>
          <ac:picMkLst>
            <pc:docMk/>
            <pc:sldMk cId="3445855040" sldId="388"/>
            <ac:picMk id="22530" creationId="{51117AB7-F669-61D4-FDBD-892BA98250C0}"/>
          </ac:picMkLst>
        </pc:picChg>
      </pc:sldChg>
      <pc:sldChg chg="addSp delSp modSp new del">
        <pc:chgData name="Marília Melo Favalesso" userId="748e014a72d91fa1" providerId="LiveId" clId="{DE6895F1-6F05-49C3-8AD8-D9E692D94B10}" dt="2023-05-26T03:35:49.570" v="2579" actId="47"/>
        <pc:sldMkLst>
          <pc:docMk/>
          <pc:sldMk cId="1340595830" sldId="389"/>
        </pc:sldMkLst>
        <pc:picChg chg="add del mod">
          <ac:chgData name="Marília Melo Favalesso" userId="748e014a72d91fa1" providerId="LiveId" clId="{DE6895F1-6F05-49C3-8AD8-D9E692D94B10}" dt="2023-05-26T03:16:27.094" v="2092" actId="21"/>
          <ac:picMkLst>
            <pc:docMk/>
            <pc:sldMk cId="1340595830" sldId="389"/>
            <ac:picMk id="23554" creationId="{9BAF4DB8-3087-D31D-47FB-97447410F266}"/>
          </ac:picMkLst>
        </pc:picChg>
      </pc:sldChg>
      <pc:sldChg chg="new del">
        <pc:chgData name="Marília Melo Favalesso" userId="748e014a72d91fa1" providerId="LiveId" clId="{DE6895F1-6F05-49C3-8AD8-D9E692D94B10}" dt="2023-05-26T02:53:45.885" v="1688" actId="47"/>
        <pc:sldMkLst>
          <pc:docMk/>
          <pc:sldMk cId="3691867889" sldId="389"/>
        </pc:sldMkLst>
      </pc:sldChg>
      <pc:sldChg chg="new del">
        <pc:chgData name="Marília Melo Favalesso" userId="748e014a72d91fa1" providerId="LiveId" clId="{DE6895F1-6F05-49C3-8AD8-D9E692D94B10}" dt="2023-05-26T02:53:47.351" v="1689" actId="47"/>
        <pc:sldMkLst>
          <pc:docMk/>
          <pc:sldMk cId="1295928816" sldId="390"/>
        </pc:sldMkLst>
      </pc:sldChg>
      <pc:sldChg chg="addSp delSp modSp add mod setBg modClrScheme chgLayout">
        <pc:chgData name="Marília Melo Favalesso" userId="748e014a72d91fa1" providerId="LiveId" clId="{DE6895F1-6F05-49C3-8AD8-D9E692D94B10}" dt="2023-05-26T03:18:05.338" v="2115" actId="1076"/>
        <pc:sldMkLst>
          <pc:docMk/>
          <pc:sldMk cId="4161658807" sldId="390"/>
        </pc:sldMkLst>
        <pc:spChg chg="mod">
          <ac:chgData name="Marília Melo Favalesso" userId="748e014a72d91fa1" providerId="LiveId" clId="{DE6895F1-6F05-49C3-8AD8-D9E692D94B10}" dt="2023-05-26T03:18:02.196" v="2114" actId="121"/>
          <ac:spMkLst>
            <pc:docMk/>
            <pc:sldMk cId="4161658807" sldId="390"/>
            <ac:spMk id="2" creationId="{9EC4CEDD-F6CF-6980-C4AB-39DA2DF3260F}"/>
          </ac:spMkLst>
        </pc:spChg>
        <pc:spChg chg="mod">
          <ac:chgData name="Marília Melo Favalesso" userId="748e014a72d91fa1" providerId="LiveId" clId="{DE6895F1-6F05-49C3-8AD8-D9E692D94B10}" dt="2023-05-26T03:18:02.196" v="2114" actId="121"/>
          <ac:spMkLst>
            <pc:docMk/>
            <pc:sldMk cId="4161658807" sldId="390"/>
            <ac:spMk id="7" creationId="{13E55E0E-2CD2-0BA1-DEE4-3F769C3817C9}"/>
          </ac:spMkLst>
        </pc:spChg>
        <pc:spChg chg="del">
          <ac:chgData name="Marília Melo Favalesso" userId="748e014a72d91fa1" providerId="LiveId" clId="{DE6895F1-6F05-49C3-8AD8-D9E692D94B10}" dt="2023-05-26T03:15:43.565" v="2080" actId="478"/>
          <ac:spMkLst>
            <pc:docMk/>
            <pc:sldMk cId="4161658807" sldId="390"/>
            <ac:spMk id="8" creationId="{BDCECB9A-60BD-6400-72E7-F51D7F838670}"/>
          </ac:spMkLst>
        </pc:spChg>
        <pc:picChg chg="add mod">
          <ac:chgData name="Marília Melo Favalesso" userId="748e014a72d91fa1" providerId="LiveId" clId="{DE6895F1-6F05-49C3-8AD8-D9E692D94B10}" dt="2023-05-26T03:18:05.338" v="2115" actId="1076"/>
          <ac:picMkLst>
            <pc:docMk/>
            <pc:sldMk cId="4161658807" sldId="390"/>
            <ac:picMk id="3" creationId="{61A2EAC8-40DC-CE5B-2A7F-E769AAF5A97F}"/>
          </ac:picMkLst>
        </pc:picChg>
        <pc:picChg chg="del">
          <ac:chgData name="Marília Melo Favalesso" userId="748e014a72d91fa1" providerId="LiveId" clId="{DE6895F1-6F05-49C3-8AD8-D9E692D94B10}" dt="2023-05-26T03:15:44.435" v="2081" actId="478"/>
          <ac:picMkLst>
            <pc:docMk/>
            <pc:sldMk cId="4161658807" sldId="390"/>
            <ac:picMk id="5" creationId="{E5D49D25-9320-94AD-CD8E-ADCE45E2E311}"/>
          </ac:picMkLst>
        </pc:picChg>
        <pc:picChg chg="del">
          <ac:chgData name="Marília Melo Favalesso" userId="748e014a72d91fa1" providerId="LiveId" clId="{DE6895F1-6F05-49C3-8AD8-D9E692D94B10}" dt="2023-05-26T03:15:41.794" v="2079" actId="478"/>
          <ac:picMkLst>
            <pc:docMk/>
            <pc:sldMk cId="4161658807" sldId="390"/>
            <ac:picMk id="22530" creationId="{51117AB7-F669-61D4-FDBD-892BA98250C0}"/>
          </ac:picMkLst>
        </pc:picChg>
      </pc:sldChg>
      <pc:sldChg chg="addSp delSp modSp add mod setBg">
        <pc:chgData name="Marília Melo Favalesso" userId="748e014a72d91fa1" providerId="LiveId" clId="{DE6895F1-6F05-49C3-8AD8-D9E692D94B10}" dt="2023-05-26T03:54:32.291" v="3157" actId="208"/>
        <pc:sldMkLst>
          <pc:docMk/>
          <pc:sldMk cId="452932885" sldId="391"/>
        </pc:sldMkLst>
        <pc:spChg chg="mod">
          <ac:chgData name="Marília Melo Favalesso" userId="748e014a72d91fa1" providerId="LiveId" clId="{DE6895F1-6F05-49C3-8AD8-D9E692D94B10}" dt="2023-05-26T03:26:13.769" v="2413" actId="20577"/>
          <ac:spMkLst>
            <pc:docMk/>
            <pc:sldMk cId="452932885" sldId="391"/>
            <ac:spMk id="2" creationId="{9EC4CEDD-F6CF-6980-C4AB-39DA2DF3260F}"/>
          </ac:spMkLst>
        </pc:spChg>
        <pc:spChg chg="add del mod">
          <ac:chgData name="Marília Melo Favalesso" userId="748e014a72d91fa1" providerId="LiveId" clId="{DE6895F1-6F05-49C3-8AD8-D9E692D94B10}" dt="2023-05-26T03:26:08.421" v="2387" actId="478"/>
          <ac:spMkLst>
            <pc:docMk/>
            <pc:sldMk cId="452932885" sldId="391"/>
            <ac:spMk id="4" creationId="{ECCE0167-41EA-EC80-A656-DCE2E0B56F8C}"/>
          </ac:spMkLst>
        </pc:spChg>
        <pc:spChg chg="mod">
          <ac:chgData name="Marília Melo Favalesso" userId="748e014a72d91fa1" providerId="LiveId" clId="{DE6895F1-6F05-49C3-8AD8-D9E692D94B10}" dt="2023-05-26T03:25:22.370" v="2363" actId="207"/>
          <ac:spMkLst>
            <pc:docMk/>
            <pc:sldMk cId="452932885" sldId="391"/>
            <ac:spMk id="6" creationId="{81CE3D79-92CC-B139-6244-4EF0CE94DFEC}"/>
          </ac:spMkLst>
        </pc:spChg>
        <pc:spChg chg="mod">
          <ac:chgData name="Marília Melo Favalesso" userId="748e014a72d91fa1" providerId="LiveId" clId="{DE6895F1-6F05-49C3-8AD8-D9E692D94B10}" dt="2023-05-26T03:26:23.589" v="2416" actId="14100"/>
          <ac:spMkLst>
            <pc:docMk/>
            <pc:sldMk cId="452932885" sldId="391"/>
            <ac:spMk id="7" creationId="{13E55E0E-2CD2-0BA1-DEE4-3F769C3817C9}"/>
          </ac:spMkLst>
        </pc:spChg>
        <pc:spChg chg="mod">
          <ac:chgData name="Marília Melo Favalesso" userId="748e014a72d91fa1" providerId="LiveId" clId="{DE6895F1-6F05-49C3-8AD8-D9E692D94B10}" dt="2023-05-26T03:25:25.960" v="2364" actId="207"/>
          <ac:spMkLst>
            <pc:docMk/>
            <pc:sldMk cId="452932885" sldId="391"/>
            <ac:spMk id="8" creationId="{C46B33E1-4874-C5A1-1C9A-6678771C892A}"/>
          </ac:spMkLst>
        </pc:spChg>
        <pc:spChg chg="add del mod">
          <ac:chgData name="Marília Melo Favalesso" userId="748e014a72d91fa1" providerId="LiveId" clId="{DE6895F1-6F05-49C3-8AD8-D9E692D94B10}" dt="2023-05-26T03:25:41.635" v="2370" actId="478"/>
          <ac:spMkLst>
            <pc:docMk/>
            <pc:sldMk cId="452932885" sldId="391"/>
            <ac:spMk id="13" creationId="{899AA69D-6857-EABE-070C-0CBC29CF1B84}"/>
          </ac:spMkLst>
        </pc:spChg>
        <pc:spChg chg="add del mod">
          <ac:chgData name="Marília Melo Favalesso" userId="748e014a72d91fa1" providerId="LiveId" clId="{DE6895F1-6F05-49C3-8AD8-D9E692D94B10}" dt="2023-05-26T03:27:16.565" v="2422" actId="478"/>
          <ac:spMkLst>
            <pc:docMk/>
            <pc:sldMk cId="452932885" sldId="391"/>
            <ac:spMk id="21" creationId="{CCFA3EC8-E064-588E-4352-755308BFAE17}"/>
          </ac:spMkLst>
        </pc:spChg>
        <pc:spChg chg="add mod">
          <ac:chgData name="Marília Melo Favalesso" userId="748e014a72d91fa1" providerId="LiveId" clId="{DE6895F1-6F05-49C3-8AD8-D9E692D94B10}" dt="2023-05-26T03:50:01.046" v="3115" actId="207"/>
          <ac:spMkLst>
            <pc:docMk/>
            <pc:sldMk cId="452932885" sldId="391"/>
            <ac:spMk id="23" creationId="{3ED457AA-9880-9DE0-F23A-E71A3B70AE35}"/>
          </ac:spMkLst>
        </pc:spChg>
        <pc:spChg chg="add mod">
          <ac:chgData name="Marília Melo Favalesso" userId="748e014a72d91fa1" providerId="LiveId" clId="{DE6895F1-6F05-49C3-8AD8-D9E692D94B10}" dt="2023-05-26T03:31:35.163" v="2530" actId="207"/>
          <ac:spMkLst>
            <pc:docMk/>
            <pc:sldMk cId="452932885" sldId="391"/>
            <ac:spMk id="24" creationId="{F9204E5C-34E8-88A1-E8B5-7436B4B7CECD}"/>
          </ac:spMkLst>
        </pc:spChg>
        <pc:grpChg chg="add del mod">
          <ac:chgData name="Marília Melo Favalesso" userId="748e014a72d91fa1" providerId="LiveId" clId="{DE6895F1-6F05-49C3-8AD8-D9E692D94B10}" dt="2023-05-26T03:25:48.172" v="2374" actId="478"/>
          <ac:grpSpMkLst>
            <pc:docMk/>
            <pc:sldMk cId="452932885" sldId="391"/>
            <ac:grpSpMk id="5" creationId="{E1BEAD2E-F4CC-5BBD-0812-3135088D4A02}"/>
          </ac:grpSpMkLst>
        </pc:grpChg>
        <pc:picChg chg="del">
          <ac:chgData name="Marília Melo Favalesso" userId="748e014a72d91fa1" providerId="LiveId" clId="{DE6895F1-6F05-49C3-8AD8-D9E692D94B10}" dt="2023-05-26T03:18:13.381" v="2117" actId="478"/>
          <ac:picMkLst>
            <pc:docMk/>
            <pc:sldMk cId="452932885" sldId="391"/>
            <ac:picMk id="3" creationId="{61A2EAC8-40DC-CE5B-2A7F-E769AAF5A97F}"/>
          </ac:picMkLst>
        </pc:picChg>
        <pc:picChg chg="add mod">
          <ac:chgData name="Marília Melo Favalesso" userId="748e014a72d91fa1" providerId="LiveId" clId="{DE6895F1-6F05-49C3-8AD8-D9E692D94B10}" dt="2023-05-26T03:30:05.113" v="2513" actId="1076"/>
          <ac:picMkLst>
            <pc:docMk/>
            <pc:sldMk cId="452932885" sldId="391"/>
            <ac:picMk id="15" creationId="{2FCD2721-9310-D153-48AE-DBD479682F10}"/>
          </ac:picMkLst>
        </pc:picChg>
        <pc:picChg chg="add del mod">
          <ac:chgData name="Marília Melo Favalesso" userId="748e014a72d91fa1" providerId="LiveId" clId="{DE6895F1-6F05-49C3-8AD8-D9E692D94B10}" dt="2023-05-26T03:22:55.555" v="2159" actId="478"/>
          <ac:picMkLst>
            <pc:docMk/>
            <pc:sldMk cId="452932885" sldId="391"/>
            <ac:picMk id="17" creationId="{1814C37C-0CC3-FCF8-6149-14BB715D13E4}"/>
          </ac:picMkLst>
        </pc:picChg>
        <pc:picChg chg="add del mod">
          <ac:chgData name="Marília Melo Favalesso" userId="748e014a72d91fa1" providerId="LiveId" clId="{DE6895F1-6F05-49C3-8AD8-D9E692D94B10}" dt="2023-05-26T03:23:15.393" v="2166" actId="478"/>
          <ac:picMkLst>
            <pc:docMk/>
            <pc:sldMk cId="452932885" sldId="391"/>
            <ac:picMk id="19" creationId="{BAC5FF3E-5271-5091-07D1-C56A1017254D}"/>
          </ac:picMkLst>
        </pc:picChg>
        <pc:picChg chg="add del mod">
          <ac:chgData name="Marília Melo Favalesso" userId="748e014a72d91fa1" providerId="LiveId" clId="{DE6895F1-6F05-49C3-8AD8-D9E692D94B10}" dt="2023-05-26T03:27:17.242" v="2423" actId="478"/>
          <ac:picMkLst>
            <pc:docMk/>
            <pc:sldMk cId="452932885" sldId="391"/>
            <ac:picMk id="20" creationId="{A8F26C07-BE1B-1243-93B0-68629CAC789D}"/>
          </ac:picMkLst>
        </pc:picChg>
        <pc:cxnChg chg="mod">
          <ac:chgData name="Marília Melo Favalesso" userId="748e014a72d91fa1" providerId="LiveId" clId="{DE6895F1-6F05-49C3-8AD8-D9E692D94B10}" dt="2023-05-26T03:20:43.594" v="2147" actId="1582"/>
          <ac:cxnSpMkLst>
            <pc:docMk/>
            <pc:sldMk cId="452932885" sldId="391"/>
            <ac:cxnSpMk id="9" creationId="{1B8E9F23-1BBC-C5FB-3C62-9024CE44EDB2}"/>
          </ac:cxnSpMkLst>
        </pc:cxnChg>
        <pc:cxnChg chg="mod">
          <ac:chgData name="Marília Melo Favalesso" userId="748e014a72d91fa1" providerId="LiveId" clId="{DE6895F1-6F05-49C3-8AD8-D9E692D94B10}" dt="2023-05-26T03:20:43.594" v="2147" actId="1582"/>
          <ac:cxnSpMkLst>
            <pc:docMk/>
            <pc:sldMk cId="452932885" sldId="391"/>
            <ac:cxnSpMk id="10" creationId="{C967686B-832C-B72B-E6FC-2EFB745AFCFC}"/>
          </ac:cxnSpMkLst>
        </pc:cxnChg>
        <pc:cxnChg chg="mod">
          <ac:chgData name="Marília Melo Favalesso" userId="748e014a72d91fa1" providerId="LiveId" clId="{DE6895F1-6F05-49C3-8AD8-D9E692D94B10}" dt="2023-05-26T03:20:43.594" v="2147" actId="1582"/>
          <ac:cxnSpMkLst>
            <pc:docMk/>
            <pc:sldMk cId="452932885" sldId="391"/>
            <ac:cxnSpMk id="11" creationId="{4CF75952-0B69-31DC-AFDF-185F1E24C3A6}"/>
          </ac:cxnSpMkLst>
        </pc:cxnChg>
        <pc:cxnChg chg="mod">
          <ac:chgData name="Marília Melo Favalesso" userId="748e014a72d91fa1" providerId="LiveId" clId="{DE6895F1-6F05-49C3-8AD8-D9E692D94B10}" dt="2023-05-26T03:20:43.594" v="2147" actId="1582"/>
          <ac:cxnSpMkLst>
            <pc:docMk/>
            <pc:sldMk cId="452932885" sldId="391"/>
            <ac:cxnSpMk id="12" creationId="{64357DF2-DE31-D867-C286-9D57F9EFF2FD}"/>
          </ac:cxnSpMkLst>
        </pc:cxnChg>
        <pc:cxnChg chg="add mod">
          <ac:chgData name="Marília Melo Favalesso" userId="748e014a72d91fa1" providerId="LiveId" clId="{DE6895F1-6F05-49C3-8AD8-D9E692D94B10}" dt="2023-05-26T03:54:32.291" v="3157" actId="208"/>
          <ac:cxnSpMkLst>
            <pc:docMk/>
            <pc:sldMk cId="452932885" sldId="391"/>
            <ac:cxnSpMk id="26" creationId="{273705B7-E152-E5D0-548E-BF397A6DD5D1}"/>
          </ac:cxnSpMkLst>
        </pc:cxnChg>
      </pc:sldChg>
      <pc:sldChg chg="delSp modSp add del mod setBg">
        <pc:chgData name="Marília Melo Favalesso" userId="748e014a72d91fa1" providerId="LiveId" clId="{DE6895F1-6F05-49C3-8AD8-D9E692D94B10}" dt="2023-05-26T03:35:18.044" v="2574" actId="47"/>
        <pc:sldMkLst>
          <pc:docMk/>
          <pc:sldMk cId="9182539" sldId="392"/>
        </pc:sldMkLst>
        <pc:spChg chg="mod">
          <ac:chgData name="Marília Melo Favalesso" userId="748e014a72d91fa1" providerId="LiveId" clId="{DE6895F1-6F05-49C3-8AD8-D9E692D94B10}" dt="2023-05-26T03:34:08.473" v="2554" actId="207"/>
          <ac:spMkLst>
            <pc:docMk/>
            <pc:sldMk cId="9182539" sldId="392"/>
            <ac:spMk id="6" creationId="{81CE3D79-92CC-B139-6244-4EF0CE94DFEC}"/>
          </ac:spMkLst>
        </pc:spChg>
        <pc:spChg chg="mod">
          <ac:chgData name="Marília Melo Favalesso" userId="748e014a72d91fa1" providerId="LiveId" clId="{DE6895F1-6F05-49C3-8AD8-D9E692D94B10}" dt="2023-05-26T03:34:08.473" v="2554" actId="207"/>
          <ac:spMkLst>
            <pc:docMk/>
            <pc:sldMk cId="9182539" sldId="392"/>
            <ac:spMk id="8" creationId="{C46B33E1-4874-C5A1-1C9A-6678771C892A}"/>
          </ac:spMkLst>
        </pc:spChg>
        <pc:spChg chg="mod">
          <ac:chgData name="Marília Melo Favalesso" userId="748e014a72d91fa1" providerId="LiveId" clId="{DE6895F1-6F05-49C3-8AD8-D9E692D94B10}" dt="2023-05-26T03:35:00.421" v="2569" actId="20577"/>
          <ac:spMkLst>
            <pc:docMk/>
            <pc:sldMk cId="9182539" sldId="392"/>
            <ac:spMk id="13" creationId="{899AA69D-6857-EABE-070C-0CBC29CF1B84}"/>
          </ac:spMkLst>
        </pc:spChg>
        <pc:spChg chg="del">
          <ac:chgData name="Marília Melo Favalesso" userId="748e014a72d91fa1" providerId="LiveId" clId="{DE6895F1-6F05-49C3-8AD8-D9E692D94B10}" dt="2023-05-26T03:26:41.085" v="2419" actId="478"/>
          <ac:spMkLst>
            <pc:docMk/>
            <pc:sldMk cId="9182539" sldId="392"/>
            <ac:spMk id="21" creationId="{CCFA3EC8-E064-588E-4352-755308BFAE17}"/>
          </ac:spMkLst>
        </pc:spChg>
        <pc:grpChg chg="del mod ord">
          <ac:chgData name="Marília Melo Favalesso" userId="748e014a72d91fa1" providerId="LiveId" clId="{DE6895F1-6F05-49C3-8AD8-D9E692D94B10}" dt="2023-05-26T03:34:42.206" v="2559" actId="478"/>
          <ac:grpSpMkLst>
            <pc:docMk/>
            <pc:sldMk cId="9182539" sldId="392"/>
            <ac:grpSpMk id="5" creationId="{E1BEAD2E-F4CC-5BBD-0812-3135088D4A02}"/>
          </ac:grpSpMkLst>
        </pc:grpChg>
        <pc:picChg chg="del mod">
          <ac:chgData name="Marília Melo Favalesso" userId="748e014a72d91fa1" providerId="LiveId" clId="{DE6895F1-6F05-49C3-8AD8-D9E692D94B10}" dt="2023-05-26T03:26:44.027" v="2421" actId="478"/>
          <ac:picMkLst>
            <pc:docMk/>
            <pc:sldMk cId="9182539" sldId="392"/>
            <ac:picMk id="15" creationId="{2FCD2721-9310-D153-48AE-DBD479682F10}"/>
          </ac:picMkLst>
        </pc:picChg>
        <pc:picChg chg="del">
          <ac:chgData name="Marília Melo Favalesso" userId="748e014a72d91fa1" providerId="LiveId" clId="{DE6895F1-6F05-49C3-8AD8-D9E692D94B10}" dt="2023-05-26T03:26:38.779" v="2418" actId="478"/>
          <ac:picMkLst>
            <pc:docMk/>
            <pc:sldMk cId="9182539" sldId="392"/>
            <ac:picMk id="20" creationId="{A8F26C07-BE1B-1243-93B0-68629CAC789D}"/>
          </ac:picMkLst>
        </pc:picChg>
        <pc:cxnChg chg="mod">
          <ac:chgData name="Marília Melo Favalesso" userId="748e014a72d91fa1" providerId="LiveId" clId="{DE6895F1-6F05-49C3-8AD8-D9E692D94B10}" dt="2023-05-26T03:34:08.473" v="2554" actId="207"/>
          <ac:cxnSpMkLst>
            <pc:docMk/>
            <pc:sldMk cId="9182539" sldId="392"/>
            <ac:cxnSpMk id="9" creationId="{1B8E9F23-1BBC-C5FB-3C62-9024CE44EDB2}"/>
          </ac:cxnSpMkLst>
        </pc:cxnChg>
        <pc:cxnChg chg="mod">
          <ac:chgData name="Marília Melo Favalesso" userId="748e014a72d91fa1" providerId="LiveId" clId="{DE6895F1-6F05-49C3-8AD8-D9E692D94B10}" dt="2023-05-26T03:34:08.473" v="2554" actId="207"/>
          <ac:cxnSpMkLst>
            <pc:docMk/>
            <pc:sldMk cId="9182539" sldId="392"/>
            <ac:cxnSpMk id="10" creationId="{C967686B-832C-B72B-E6FC-2EFB745AFCFC}"/>
          </ac:cxnSpMkLst>
        </pc:cxnChg>
        <pc:cxnChg chg="mod">
          <ac:chgData name="Marília Melo Favalesso" userId="748e014a72d91fa1" providerId="LiveId" clId="{DE6895F1-6F05-49C3-8AD8-D9E692D94B10}" dt="2023-05-26T03:34:08.473" v="2554" actId="207"/>
          <ac:cxnSpMkLst>
            <pc:docMk/>
            <pc:sldMk cId="9182539" sldId="392"/>
            <ac:cxnSpMk id="11" creationId="{4CF75952-0B69-31DC-AFDF-185F1E24C3A6}"/>
          </ac:cxnSpMkLst>
        </pc:cxnChg>
        <pc:cxnChg chg="mod">
          <ac:chgData name="Marília Melo Favalesso" userId="748e014a72d91fa1" providerId="LiveId" clId="{DE6895F1-6F05-49C3-8AD8-D9E692D94B10}" dt="2023-05-26T03:34:08.473" v="2554" actId="207"/>
          <ac:cxnSpMkLst>
            <pc:docMk/>
            <pc:sldMk cId="9182539" sldId="392"/>
            <ac:cxnSpMk id="12" creationId="{64357DF2-DE31-D867-C286-9D57F9EFF2FD}"/>
          </ac:cxnSpMkLst>
        </pc:cxnChg>
      </pc:sldChg>
      <pc:sldChg chg="addSp modSp add mod setBg">
        <pc:chgData name="Marília Melo Favalesso" userId="748e014a72d91fa1" providerId="LiveId" clId="{DE6895F1-6F05-49C3-8AD8-D9E692D94B10}" dt="2023-05-26T03:54:52.296" v="3159" actId="1076"/>
        <pc:sldMkLst>
          <pc:docMk/>
          <pc:sldMk cId="3811951959" sldId="393"/>
        </pc:sldMkLst>
        <pc:spChg chg="mod">
          <ac:chgData name="Marília Melo Favalesso" userId="748e014a72d91fa1" providerId="LiveId" clId="{DE6895F1-6F05-49C3-8AD8-D9E692D94B10}" dt="2023-05-26T03:54:52.296" v="3159" actId="1076"/>
          <ac:spMkLst>
            <pc:docMk/>
            <pc:sldMk cId="3811951959" sldId="393"/>
            <ac:spMk id="4" creationId="{ECCE0167-41EA-EC80-A656-DCE2E0B56F8C}"/>
          </ac:spMkLst>
        </pc:spChg>
        <pc:spChg chg="mod">
          <ac:chgData name="Marília Melo Favalesso" userId="748e014a72d91fa1" providerId="LiveId" clId="{DE6895F1-6F05-49C3-8AD8-D9E692D94B10}" dt="2023-05-26T03:35:33.357" v="2576" actId="1076"/>
          <ac:spMkLst>
            <pc:docMk/>
            <pc:sldMk cId="3811951959" sldId="393"/>
            <ac:spMk id="13" creationId="{899AA69D-6857-EABE-070C-0CBC29CF1B84}"/>
          </ac:spMkLst>
        </pc:spChg>
        <pc:grpChg chg="mod">
          <ac:chgData name="Marília Melo Favalesso" userId="748e014a72d91fa1" providerId="LiveId" clId="{DE6895F1-6F05-49C3-8AD8-D9E692D94B10}" dt="2023-05-26T03:35:30.071" v="2575" actId="1076"/>
          <ac:grpSpMkLst>
            <pc:docMk/>
            <pc:sldMk cId="3811951959" sldId="393"/>
            <ac:grpSpMk id="5" creationId="{E1BEAD2E-F4CC-5BBD-0812-3135088D4A02}"/>
          </ac:grpSpMkLst>
        </pc:grpChg>
        <pc:picChg chg="add mod">
          <ac:chgData name="Marília Melo Favalesso" userId="748e014a72d91fa1" providerId="LiveId" clId="{DE6895F1-6F05-49C3-8AD8-D9E692D94B10}" dt="2023-05-26T03:54:48.524" v="3158" actId="14100"/>
          <ac:picMkLst>
            <pc:docMk/>
            <pc:sldMk cId="3811951959" sldId="393"/>
            <ac:picMk id="3" creationId="{E9F7D3CB-8035-24D6-BA5B-B9D6F91A7A77}"/>
          </ac:picMkLst>
        </pc:picChg>
        <pc:picChg chg="add mod">
          <ac:chgData name="Marília Melo Favalesso" userId="748e014a72d91fa1" providerId="LiveId" clId="{DE6895F1-6F05-49C3-8AD8-D9E692D94B10}" dt="2023-05-26T03:54:48.524" v="3158" actId="14100"/>
          <ac:picMkLst>
            <pc:docMk/>
            <pc:sldMk cId="3811951959" sldId="393"/>
            <ac:picMk id="24578" creationId="{3068673C-41C5-6EA8-8728-4E004FB2C72D}"/>
          </ac:picMkLst>
        </pc:picChg>
        <pc:picChg chg="add mod">
          <ac:chgData name="Marília Melo Favalesso" userId="748e014a72d91fa1" providerId="LiveId" clId="{DE6895F1-6F05-49C3-8AD8-D9E692D94B10}" dt="2023-05-26T03:54:48.524" v="3158" actId="14100"/>
          <ac:picMkLst>
            <pc:docMk/>
            <pc:sldMk cId="3811951959" sldId="393"/>
            <ac:picMk id="24580" creationId="{37D6FD51-20A8-382E-E7DD-B258F219EF14}"/>
          </ac:picMkLst>
        </pc:picChg>
      </pc:sldChg>
      <pc:sldChg chg="addSp modSp new del ord">
        <pc:chgData name="Marília Melo Favalesso" userId="748e014a72d91fa1" providerId="LiveId" clId="{DE6895F1-6F05-49C3-8AD8-D9E692D94B10}" dt="2023-05-26T03:40:08.341" v="2624" actId="47"/>
        <pc:sldMkLst>
          <pc:docMk/>
          <pc:sldMk cId="216061682" sldId="394"/>
        </pc:sldMkLst>
        <pc:picChg chg="add mod">
          <ac:chgData name="Marília Melo Favalesso" userId="748e014a72d91fa1" providerId="LiveId" clId="{DE6895F1-6F05-49C3-8AD8-D9E692D94B10}" dt="2023-05-26T03:39:32.482" v="2620" actId="1076"/>
          <ac:picMkLst>
            <pc:docMk/>
            <pc:sldMk cId="216061682" sldId="394"/>
            <ac:picMk id="28674" creationId="{E35BD520-DDAA-C030-0215-0D2D58B2DDBC}"/>
          </ac:picMkLst>
        </pc:picChg>
      </pc:sldChg>
      <pc:sldChg chg="addSp modSp new mod">
        <pc:chgData name="Marília Melo Favalesso" userId="748e014a72d91fa1" providerId="LiveId" clId="{DE6895F1-6F05-49C3-8AD8-D9E692D94B10}" dt="2023-05-26T03:55:10.154" v="3160" actId="11530"/>
        <pc:sldMkLst>
          <pc:docMk/>
          <pc:sldMk cId="646070710" sldId="394"/>
        </pc:sldMkLst>
        <pc:spChg chg="add mod">
          <ac:chgData name="Marília Melo Favalesso" userId="748e014a72d91fa1" providerId="LiveId" clId="{DE6895F1-6F05-49C3-8AD8-D9E692D94B10}" dt="2023-05-26T03:42:27.613" v="2663" actId="207"/>
          <ac:spMkLst>
            <pc:docMk/>
            <pc:sldMk cId="646070710" sldId="394"/>
            <ac:spMk id="2" creationId="{AE11C8AB-19AE-3B38-640A-3B00F8447461}"/>
          </ac:spMkLst>
        </pc:spChg>
        <pc:spChg chg="add mod ord">
          <ac:chgData name="Marília Melo Favalesso" userId="748e014a72d91fa1" providerId="LiveId" clId="{DE6895F1-6F05-49C3-8AD8-D9E692D94B10}" dt="2023-05-26T03:55:10.154" v="3160" actId="11530"/>
          <ac:spMkLst>
            <pc:docMk/>
            <pc:sldMk cId="646070710" sldId="394"/>
            <ac:spMk id="3" creationId="{FD32DBEA-05F3-29F5-5CD7-C97EF45BF7E0}"/>
          </ac:spMkLst>
        </pc:spChg>
        <pc:picChg chg="add mod">
          <ac:chgData name="Marília Melo Favalesso" userId="748e014a72d91fa1" providerId="LiveId" clId="{DE6895F1-6F05-49C3-8AD8-D9E692D94B10}" dt="2023-05-26T03:41:59.653" v="2657" actId="1076"/>
          <ac:picMkLst>
            <pc:docMk/>
            <pc:sldMk cId="646070710" sldId="394"/>
            <ac:picMk id="29698" creationId="{FCDEA025-EF32-B177-4590-F88539A389A9}"/>
          </ac:picMkLst>
        </pc:picChg>
      </pc:sldChg>
      <pc:sldChg chg="addSp delSp modSp new mod setBg">
        <pc:chgData name="Marília Melo Favalesso" userId="748e014a72d91fa1" providerId="LiveId" clId="{DE6895F1-6F05-49C3-8AD8-D9E692D94B10}" dt="2023-05-26T13:42:38.376" v="3637" actId="1076"/>
        <pc:sldMkLst>
          <pc:docMk/>
          <pc:sldMk cId="1084171744" sldId="395"/>
        </pc:sldMkLst>
        <pc:spChg chg="add del mod">
          <ac:chgData name="Marília Melo Favalesso" userId="748e014a72d91fa1" providerId="LiveId" clId="{DE6895F1-6F05-49C3-8AD8-D9E692D94B10}" dt="2023-05-26T03:46:13.592" v="2848" actId="478"/>
          <ac:spMkLst>
            <pc:docMk/>
            <pc:sldMk cId="1084171744" sldId="395"/>
            <ac:spMk id="8" creationId="{24DFCAA4-EA5A-B160-C135-8801D34F069A}"/>
          </ac:spMkLst>
        </pc:spChg>
        <pc:spChg chg="add mod">
          <ac:chgData name="Marília Melo Favalesso" userId="748e014a72d91fa1" providerId="LiveId" clId="{DE6895F1-6F05-49C3-8AD8-D9E692D94B10}" dt="2023-05-26T13:42:17.304" v="3604" actId="20577"/>
          <ac:spMkLst>
            <pc:docMk/>
            <pc:sldMk cId="1084171744" sldId="395"/>
            <ac:spMk id="9" creationId="{3A07F5E7-2D42-A582-E0EC-E01C2E511512}"/>
          </ac:spMkLst>
        </pc:spChg>
        <pc:spChg chg="add mod">
          <ac:chgData name="Marília Melo Favalesso" userId="748e014a72d91fa1" providerId="LiveId" clId="{DE6895F1-6F05-49C3-8AD8-D9E692D94B10}" dt="2023-05-26T13:42:38.376" v="3637" actId="1076"/>
          <ac:spMkLst>
            <pc:docMk/>
            <pc:sldMk cId="1084171744" sldId="395"/>
            <ac:spMk id="16" creationId="{2E234930-7E0E-D3D6-8E37-A8952B1F6E16}"/>
          </ac:spMkLst>
        </pc:spChg>
        <pc:grpChg chg="add mod">
          <ac:chgData name="Marília Melo Favalesso" userId="748e014a72d91fa1" providerId="LiveId" clId="{DE6895F1-6F05-49C3-8AD8-D9E692D94B10}" dt="2023-05-26T03:49:39.617" v="3114" actId="1076"/>
          <ac:grpSpMkLst>
            <pc:docMk/>
            <pc:sldMk cId="1084171744" sldId="395"/>
            <ac:grpSpMk id="13" creationId="{86604627-D1E4-9BF5-1195-AEAE34A3B238}"/>
          </ac:grpSpMkLst>
        </pc:grpChg>
        <pc:picChg chg="add mod">
          <ac:chgData name="Marília Melo Favalesso" userId="748e014a72d91fa1" providerId="LiveId" clId="{DE6895F1-6F05-49C3-8AD8-D9E692D94B10}" dt="2023-05-26T03:49:21.731" v="3109" actId="1076"/>
          <ac:picMkLst>
            <pc:docMk/>
            <pc:sldMk cId="1084171744" sldId="395"/>
            <ac:picMk id="3" creationId="{47CA5774-E95B-415F-BFF8-1D63706B269B}"/>
          </ac:picMkLst>
        </pc:picChg>
        <pc:picChg chg="add mod">
          <ac:chgData name="Marília Melo Favalesso" userId="748e014a72d91fa1" providerId="LiveId" clId="{DE6895F1-6F05-49C3-8AD8-D9E692D94B10}" dt="2023-05-26T03:49:07.307" v="3087" actId="1076"/>
          <ac:picMkLst>
            <pc:docMk/>
            <pc:sldMk cId="1084171744" sldId="395"/>
            <ac:picMk id="5" creationId="{94FCCC93-68D9-DF58-B50A-A1CA4B899C6C}"/>
          </ac:picMkLst>
        </pc:picChg>
        <pc:picChg chg="add mod">
          <ac:chgData name="Marília Melo Favalesso" userId="748e014a72d91fa1" providerId="LiveId" clId="{DE6895F1-6F05-49C3-8AD8-D9E692D94B10}" dt="2023-05-26T03:44:51.826" v="2693" actId="1037"/>
          <ac:picMkLst>
            <pc:docMk/>
            <pc:sldMk cId="1084171744" sldId="395"/>
            <ac:picMk id="7" creationId="{EF44C8A0-AA49-AD34-01FB-AA01FA82AAE5}"/>
          </ac:picMkLst>
        </pc:picChg>
        <pc:cxnChg chg="add mod">
          <ac:chgData name="Marília Melo Favalesso" userId="748e014a72d91fa1" providerId="LiveId" clId="{DE6895F1-6F05-49C3-8AD8-D9E692D94B10}" dt="2023-05-26T03:51:35.918" v="3138" actId="14100"/>
          <ac:cxnSpMkLst>
            <pc:docMk/>
            <pc:sldMk cId="1084171744" sldId="395"/>
            <ac:cxnSpMk id="11" creationId="{BEC54472-CC0F-2D0B-645C-E55DE059F43C}"/>
          </ac:cxnSpMkLst>
        </pc:cxnChg>
      </pc:sldChg>
      <pc:sldChg chg="addSp delSp modSp new del mod setBg modClrScheme chgLayout">
        <pc:chgData name="Marília Melo Favalesso" userId="748e014a72d91fa1" providerId="LiveId" clId="{DE6895F1-6F05-49C3-8AD8-D9E692D94B10}" dt="2023-05-26T18:06:11.872" v="3676" actId="47"/>
        <pc:sldMkLst>
          <pc:docMk/>
          <pc:sldMk cId="338041853" sldId="396"/>
        </pc:sldMkLst>
        <pc:spChg chg="add mod ord">
          <ac:chgData name="Marília Melo Favalesso" userId="748e014a72d91fa1" providerId="LiveId" clId="{DE6895F1-6F05-49C3-8AD8-D9E692D94B10}" dt="2023-05-26T18:05:31.496" v="3675" actId="1076"/>
          <ac:spMkLst>
            <pc:docMk/>
            <pc:sldMk cId="338041853" sldId="396"/>
            <ac:spMk id="8" creationId="{8CADD98A-13D3-A97B-A268-E33625F1E825}"/>
          </ac:spMkLst>
        </pc:spChg>
        <pc:picChg chg="add del">
          <ac:chgData name="Marília Melo Favalesso" userId="748e014a72d91fa1" providerId="LiveId" clId="{DE6895F1-6F05-49C3-8AD8-D9E692D94B10}" dt="2023-05-26T18:01:03.078" v="3647" actId="478"/>
          <ac:picMkLst>
            <pc:docMk/>
            <pc:sldMk cId="338041853" sldId="396"/>
            <ac:picMk id="3" creationId="{03089BA7-0FD1-2E3F-5BBA-5E7047690E9F}"/>
          </ac:picMkLst>
        </pc:picChg>
        <pc:picChg chg="add del">
          <ac:chgData name="Marília Melo Favalesso" userId="748e014a72d91fa1" providerId="LiveId" clId="{DE6895F1-6F05-49C3-8AD8-D9E692D94B10}" dt="2023-05-26T18:01:13.770" v="3649" actId="478"/>
          <ac:picMkLst>
            <pc:docMk/>
            <pc:sldMk cId="338041853" sldId="396"/>
            <ac:picMk id="5" creationId="{6ABE6AF3-DC12-55AC-304B-0CF1C7F25E9F}"/>
          </ac:picMkLst>
        </pc:picChg>
        <pc:picChg chg="add mod">
          <ac:chgData name="Marília Melo Favalesso" userId="748e014a72d91fa1" providerId="LiveId" clId="{DE6895F1-6F05-49C3-8AD8-D9E692D94B10}" dt="2023-05-26T18:02:15.296" v="3657" actId="14100"/>
          <ac:picMkLst>
            <pc:docMk/>
            <pc:sldMk cId="338041853" sldId="396"/>
            <ac:picMk id="7" creationId="{CCFDA497-F9BA-7739-E6F5-ABF40A29B233}"/>
          </ac:picMkLst>
        </pc:picChg>
        <pc:picChg chg="add mod">
          <ac:chgData name="Marília Melo Favalesso" userId="748e014a72d91fa1" providerId="LiveId" clId="{DE6895F1-6F05-49C3-8AD8-D9E692D94B10}" dt="2023-05-26T18:05:17.187" v="3673" actId="1076"/>
          <ac:picMkLst>
            <pc:docMk/>
            <pc:sldMk cId="338041853" sldId="396"/>
            <ac:picMk id="1026" creationId="{7A27446D-32F0-F669-08B2-BBBF7E38FC94}"/>
          </ac:picMkLst>
        </pc:picChg>
        <pc:picChg chg="add mod">
          <ac:chgData name="Marília Melo Favalesso" userId="748e014a72d91fa1" providerId="LiveId" clId="{DE6895F1-6F05-49C3-8AD8-D9E692D94B10}" dt="2023-05-26T18:05:15.052" v="3672" actId="1076"/>
          <ac:picMkLst>
            <pc:docMk/>
            <pc:sldMk cId="338041853" sldId="396"/>
            <ac:picMk id="1028" creationId="{39F0A80B-7F73-5E87-F72E-C9136DD20247}"/>
          </ac:picMkLst>
        </pc:picChg>
      </pc:sldChg>
      <pc:sldChg chg="addSp delSp modSp new del mod setBg modClrScheme chgLayout">
        <pc:chgData name="Marília Melo Favalesso" userId="748e014a72d91fa1" providerId="LiveId" clId="{DE6895F1-6F05-49C3-8AD8-D9E692D94B10}" dt="2023-05-26T18:50:36.694" v="3825" actId="47"/>
        <pc:sldMkLst>
          <pc:docMk/>
          <pc:sldMk cId="587212047" sldId="396"/>
        </pc:sldMkLst>
        <pc:spChg chg="add del mod">
          <ac:chgData name="Marília Melo Favalesso" userId="748e014a72d91fa1" providerId="LiveId" clId="{DE6895F1-6F05-49C3-8AD8-D9E692D94B10}" dt="2023-05-26T18:08:34.651" v="3698" actId="478"/>
          <ac:spMkLst>
            <pc:docMk/>
            <pc:sldMk cId="587212047" sldId="396"/>
            <ac:spMk id="4" creationId="{474B9737-69F8-80CB-F6BC-E669528488F1}"/>
          </ac:spMkLst>
        </pc:spChg>
        <pc:spChg chg="add mod">
          <ac:chgData name="Marília Melo Favalesso" userId="748e014a72d91fa1" providerId="LiveId" clId="{DE6895F1-6F05-49C3-8AD8-D9E692D94B10}" dt="2023-05-26T18:08:35.451" v="3699"/>
          <ac:spMkLst>
            <pc:docMk/>
            <pc:sldMk cId="587212047" sldId="396"/>
            <ac:spMk id="5" creationId="{057C50BA-0F5E-EA75-F221-ED41B22533D0}"/>
          </ac:spMkLst>
        </pc:spChg>
        <pc:spChg chg="add mod">
          <ac:chgData name="Marília Melo Favalesso" userId="748e014a72d91fa1" providerId="LiveId" clId="{DE6895F1-6F05-49C3-8AD8-D9E692D94B10}" dt="2023-05-26T18:08:56.395" v="3734" actId="1076"/>
          <ac:spMkLst>
            <pc:docMk/>
            <pc:sldMk cId="587212047" sldId="396"/>
            <ac:spMk id="6" creationId="{82CB94A9-BB0E-C8A1-DFE5-53F6872075B7}"/>
          </ac:spMkLst>
        </pc:spChg>
        <pc:picChg chg="add mod ord">
          <ac:chgData name="Marília Melo Favalesso" userId="748e014a72d91fa1" providerId="LiveId" clId="{DE6895F1-6F05-49C3-8AD8-D9E692D94B10}" dt="2023-05-26T18:29:30.713" v="3794" actId="1076"/>
          <ac:picMkLst>
            <pc:docMk/>
            <pc:sldMk cId="587212047" sldId="396"/>
            <ac:picMk id="3" creationId="{5BFB0558-1092-F413-A309-81844386E9DA}"/>
          </ac:picMkLst>
        </pc:picChg>
        <pc:picChg chg="add del mod">
          <ac:chgData name="Marília Melo Favalesso" userId="748e014a72d91fa1" providerId="LiveId" clId="{DE6895F1-6F05-49C3-8AD8-D9E692D94B10}" dt="2023-05-26T18:08:57.918" v="3735" actId="478"/>
          <ac:picMkLst>
            <pc:docMk/>
            <pc:sldMk cId="587212047" sldId="396"/>
            <ac:picMk id="7" creationId="{27A23830-14B3-D6B6-A4C4-199A86FFC5E3}"/>
          </ac:picMkLst>
        </pc:picChg>
        <pc:picChg chg="add del">
          <ac:chgData name="Marília Melo Favalesso" userId="748e014a72d91fa1" providerId="LiveId" clId="{DE6895F1-6F05-49C3-8AD8-D9E692D94B10}" dt="2023-05-26T18:10:59.108" v="3737" actId="21"/>
          <ac:picMkLst>
            <pc:docMk/>
            <pc:sldMk cId="587212047" sldId="396"/>
            <ac:picMk id="9" creationId="{CFDD64F0-D6EE-BADF-AC3D-1FFE3FCF6AD1}"/>
          </ac:picMkLst>
        </pc:picChg>
        <pc:picChg chg="add mod">
          <ac:chgData name="Marília Melo Favalesso" userId="748e014a72d91fa1" providerId="LiveId" clId="{DE6895F1-6F05-49C3-8AD8-D9E692D94B10}" dt="2023-05-26T18:29:24.307" v="3791" actId="1076"/>
          <ac:picMkLst>
            <pc:docMk/>
            <pc:sldMk cId="587212047" sldId="396"/>
            <ac:picMk id="2050" creationId="{BCCDCEFF-B0A5-F07E-59AA-B9DE901E8094}"/>
          </ac:picMkLst>
        </pc:picChg>
      </pc:sldChg>
      <pc:sldChg chg="new del">
        <pc:chgData name="Marília Melo Favalesso" userId="748e014a72d91fa1" providerId="LiveId" clId="{DE6895F1-6F05-49C3-8AD8-D9E692D94B10}" dt="2023-05-26T03:58:08.608" v="3300" actId="47"/>
        <pc:sldMkLst>
          <pc:docMk/>
          <pc:sldMk cId="1294813883" sldId="396"/>
        </pc:sldMkLst>
      </pc:sldChg>
      <pc:sldChg chg="new del">
        <pc:chgData name="Marília Melo Favalesso" userId="748e014a72d91fa1" providerId="LiveId" clId="{DE6895F1-6F05-49C3-8AD8-D9E692D94B10}" dt="2023-05-26T03:57:12.825" v="3295" actId="47"/>
        <pc:sldMkLst>
          <pc:docMk/>
          <pc:sldMk cId="1605866069" sldId="396"/>
        </pc:sldMkLst>
      </pc:sldChg>
      <pc:sldChg chg="new del">
        <pc:chgData name="Marília Melo Favalesso" userId="748e014a72d91fa1" providerId="LiveId" clId="{DE6895F1-6F05-49C3-8AD8-D9E692D94B10}" dt="2023-05-26T04:00:36.380" v="3302" actId="47"/>
        <pc:sldMkLst>
          <pc:docMk/>
          <pc:sldMk cId="2326108479" sldId="396"/>
        </pc:sldMkLst>
      </pc:sldChg>
      <pc:sldChg chg="addSp delSp modSp add mod">
        <pc:chgData name="Marília Melo Favalesso" userId="748e014a72d91fa1" providerId="LiveId" clId="{DE6895F1-6F05-49C3-8AD8-D9E692D94B10}" dt="2023-05-26T18:15:12.390" v="3775" actId="732"/>
        <pc:sldMkLst>
          <pc:docMk/>
          <pc:sldMk cId="2410295087" sldId="397"/>
        </pc:sldMkLst>
        <pc:spChg chg="del">
          <ac:chgData name="Marília Melo Favalesso" userId="748e014a72d91fa1" providerId="LiveId" clId="{DE6895F1-6F05-49C3-8AD8-D9E692D94B10}" dt="2023-05-26T18:11:29.565" v="3745" actId="478"/>
          <ac:spMkLst>
            <pc:docMk/>
            <pc:sldMk cId="2410295087" sldId="397"/>
            <ac:spMk id="2" creationId="{7C760DDE-D44B-6534-7CE8-1D7CD13C596F}"/>
          </ac:spMkLst>
        </pc:spChg>
        <pc:spChg chg="del">
          <ac:chgData name="Marília Melo Favalesso" userId="748e014a72d91fa1" providerId="LiveId" clId="{DE6895F1-6F05-49C3-8AD8-D9E692D94B10}" dt="2023-05-26T18:11:29.565" v="3745" actId="478"/>
          <ac:spMkLst>
            <pc:docMk/>
            <pc:sldMk cId="2410295087" sldId="397"/>
            <ac:spMk id="4" creationId="{362C962A-E33C-3AD4-1A03-DB290123FC21}"/>
          </ac:spMkLst>
        </pc:spChg>
        <pc:picChg chg="add del">
          <ac:chgData name="Marília Melo Favalesso" userId="748e014a72d91fa1" providerId="LiveId" clId="{DE6895F1-6F05-49C3-8AD8-D9E692D94B10}" dt="2023-05-26T18:11:29.565" v="3745" actId="478"/>
          <ac:picMkLst>
            <pc:docMk/>
            <pc:sldMk cId="2410295087" sldId="397"/>
            <ac:picMk id="5" creationId="{209A85D6-9292-05D8-CB26-45C78314DA1B}"/>
          </ac:picMkLst>
        </pc:picChg>
        <pc:picChg chg="add del mod">
          <ac:chgData name="Marília Melo Favalesso" userId="748e014a72d91fa1" providerId="LiveId" clId="{DE6895F1-6F05-49C3-8AD8-D9E692D94B10}" dt="2023-05-26T18:11:25.656" v="3744" actId="21"/>
          <ac:picMkLst>
            <pc:docMk/>
            <pc:sldMk cId="2410295087" sldId="397"/>
            <ac:picMk id="7" creationId="{2D26F36D-F8F4-8A2F-E4DF-78948119075B}"/>
          </ac:picMkLst>
        </pc:picChg>
        <pc:picChg chg="del">
          <ac:chgData name="Marília Melo Favalesso" userId="748e014a72d91fa1" providerId="LiveId" clId="{DE6895F1-6F05-49C3-8AD8-D9E692D94B10}" dt="2023-05-26T18:11:29.565" v="3745" actId="478"/>
          <ac:picMkLst>
            <pc:docMk/>
            <pc:sldMk cId="2410295087" sldId="397"/>
            <ac:picMk id="8" creationId="{3E9F79CE-3506-C6FD-560E-7A617595EFCF}"/>
          </ac:picMkLst>
        </pc:picChg>
        <pc:picChg chg="add mod">
          <ac:chgData name="Marília Melo Favalesso" userId="748e014a72d91fa1" providerId="LiveId" clId="{DE6895F1-6F05-49C3-8AD8-D9E692D94B10}" dt="2023-05-26T18:13:17.324" v="3751" actId="208"/>
          <ac:picMkLst>
            <pc:docMk/>
            <pc:sldMk cId="2410295087" sldId="397"/>
            <ac:picMk id="9" creationId="{A86DE16E-16E3-D130-4C7A-FE203926AD0F}"/>
          </ac:picMkLst>
        </pc:picChg>
        <pc:picChg chg="add mod">
          <ac:chgData name="Marília Melo Favalesso" userId="748e014a72d91fa1" providerId="LiveId" clId="{DE6895F1-6F05-49C3-8AD8-D9E692D94B10}" dt="2023-05-26T18:15:00.436" v="3771" actId="1076"/>
          <ac:picMkLst>
            <pc:docMk/>
            <pc:sldMk cId="2410295087" sldId="397"/>
            <ac:picMk id="11" creationId="{B8DE18CD-DA68-4F8A-2676-D7B26DC1BD59}"/>
          </ac:picMkLst>
        </pc:picChg>
        <pc:picChg chg="add mod">
          <ac:chgData name="Marília Melo Favalesso" userId="748e014a72d91fa1" providerId="LiveId" clId="{DE6895F1-6F05-49C3-8AD8-D9E692D94B10}" dt="2023-05-26T18:14:53.292" v="3768" actId="1076"/>
          <ac:picMkLst>
            <pc:docMk/>
            <pc:sldMk cId="2410295087" sldId="397"/>
            <ac:picMk id="13" creationId="{A5ADC92E-BDE0-6D02-5CF3-F75F7F4DC8C6}"/>
          </ac:picMkLst>
        </pc:picChg>
        <pc:picChg chg="add mod">
          <ac:chgData name="Marília Melo Favalesso" userId="748e014a72d91fa1" providerId="LiveId" clId="{DE6895F1-6F05-49C3-8AD8-D9E692D94B10}" dt="2023-05-26T18:15:03.403" v="3772" actId="1076"/>
          <ac:picMkLst>
            <pc:docMk/>
            <pc:sldMk cId="2410295087" sldId="397"/>
            <ac:picMk id="15" creationId="{5CB644B1-C8D6-9536-9CB1-41BF5FF9BB6D}"/>
          </ac:picMkLst>
        </pc:picChg>
        <pc:picChg chg="add mod modCrop">
          <ac:chgData name="Marília Melo Favalesso" userId="748e014a72d91fa1" providerId="LiveId" clId="{DE6895F1-6F05-49C3-8AD8-D9E692D94B10}" dt="2023-05-26T18:15:12.390" v="3775" actId="732"/>
          <ac:picMkLst>
            <pc:docMk/>
            <pc:sldMk cId="2410295087" sldId="397"/>
            <ac:picMk id="17" creationId="{2EADA8A8-3A22-A62E-BAD5-CDF30C88E18F}"/>
          </ac:picMkLst>
        </pc:picChg>
        <pc:picChg chg="del">
          <ac:chgData name="Marília Melo Favalesso" userId="748e014a72d91fa1" providerId="LiveId" clId="{DE6895F1-6F05-49C3-8AD8-D9E692D94B10}" dt="2023-05-26T18:11:29.565" v="3745" actId="478"/>
          <ac:picMkLst>
            <pc:docMk/>
            <pc:sldMk cId="2410295087" sldId="397"/>
            <ac:picMk id="7170" creationId="{435B08A3-8F88-F1F9-9428-A38F21B54073}"/>
          </ac:picMkLst>
        </pc:picChg>
        <pc:picChg chg="del">
          <ac:chgData name="Marília Melo Favalesso" userId="748e014a72d91fa1" providerId="LiveId" clId="{DE6895F1-6F05-49C3-8AD8-D9E692D94B10}" dt="2023-05-26T18:11:29.565" v="3745" actId="478"/>
          <ac:picMkLst>
            <pc:docMk/>
            <pc:sldMk cId="2410295087" sldId="397"/>
            <ac:picMk id="7172" creationId="{95386AE7-7D0B-C0E7-5F97-DFD4E92233C3}"/>
          </ac:picMkLst>
        </pc:picChg>
        <pc:picChg chg="del">
          <ac:chgData name="Marília Melo Favalesso" userId="748e014a72d91fa1" providerId="LiveId" clId="{DE6895F1-6F05-49C3-8AD8-D9E692D94B10}" dt="2023-05-26T18:11:33.254" v="3748" actId="478"/>
          <ac:picMkLst>
            <pc:docMk/>
            <pc:sldMk cId="2410295087" sldId="397"/>
            <ac:picMk id="7174" creationId="{CF065D39-6CF9-C70A-C6C4-1E83414276FA}"/>
          </ac:picMkLst>
        </pc:picChg>
        <pc:picChg chg="del">
          <ac:chgData name="Marília Melo Favalesso" userId="748e014a72d91fa1" providerId="LiveId" clId="{DE6895F1-6F05-49C3-8AD8-D9E692D94B10}" dt="2023-05-26T18:11:29.565" v="3745" actId="478"/>
          <ac:picMkLst>
            <pc:docMk/>
            <pc:sldMk cId="2410295087" sldId="397"/>
            <ac:picMk id="7176" creationId="{BA338340-0B40-4029-7627-616AE1582B96}"/>
          </ac:picMkLst>
        </pc:picChg>
        <pc:picChg chg="del">
          <ac:chgData name="Marília Melo Favalesso" userId="748e014a72d91fa1" providerId="LiveId" clId="{DE6895F1-6F05-49C3-8AD8-D9E692D94B10}" dt="2023-05-26T18:11:29.565" v="3745" actId="478"/>
          <ac:picMkLst>
            <pc:docMk/>
            <pc:sldMk cId="2410295087" sldId="397"/>
            <ac:picMk id="7178" creationId="{0F7D8DF3-F329-20C5-2B6E-23E9DAF78568}"/>
          </ac:picMkLst>
        </pc:picChg>
        <pc:picChg chg="del">
          <ac:chgData name="Marília Melo Favalesso" userId="748e014a72d91fa1" providerId="LiveId" clId="{DE6895F1-6F05-49C3-8AD8-D9E692D94B10}" dt="2023-05-26T18:11:29.565" v="3745" actId="478"/>
          <ac:picMkLst>
            <pc:docMk/>
            <pc:sldMk cId="2410295087" sldId="397"/>
            <ac:picMk id="7180" creationId="{76D26F7B-33E8-DD18-C55E-B47E50CFFAC7}"/>
          </ac:picMkLst>
        </pc:picChg>
        <pc:picChg chg="del">
          <ac:chgData name="Marília Melo Favalesso" userId="748e014a72d91fa1" providerId="LiveId" clId="{DE6895F1-6F05-49C3-8AD8-D9E692D94B10}" dt="2023-05-26T18:11:29.565" v="3745" actId="478"/>
          <ac:picMkLst>
            <pc:docMk/>
            <pc:sldMk cId="2410295087" sldId="397"/>
            <ac:picMk id="7182" creationId="{88A93147-7760-4476-CC80-B48EDF51580B}"/>
          </ac:picMkLst>
        </pc:picChg>
        <pc:picChg chg="del">
          <ac:chgData name="Marília Melo Favalesso" userId="748e014a72d91fa1" providerId="LiveId" clId="{DE6895F1-6F05-49C3-8AD8-D9E692D94B10}" dt="2023-05-26T18:11:29.565" v="3745" actId="478"/>
          <ac:picMkLst>
            <pc:docMk/>
            <pc:sldMk cId="2410295087" sldId="397"/>
            <ac:picMk id="7184" creationId="{75505D2B-1A16-7047-A23C-892AD70739B3}"/>
          </ac:picMkLst>
        </pc:picChg>
        <pc:picChg chg="del">
          <ac:chgData name="Marília Melo Favalesso" userId="748e014a72d91fa1" providerId="LiveId" clId="{DE6895F1-6F05-49C3-8AD8-D9E692D94B10}" dt="2023-05-26T18:11:29.565" v="3745" actId="478"/>
          <ac:picMkLst>
            <pc:docMk/>
            <pc:sldMk cId="2410295087" sldId="397"/>
            <ac:picMk id="7186" creationId="{A1EFFBDA-6FCB-23E7-2BE3-408C8D71E7DC}"/>
          </ac:picMkLst>
        </pc:picChg>
        <pc:picChg chg="del">
          <ac:chgData name="Marília Melo Favalesso" userId="748e014a72d91fa1" providerId="LiveId" clId="{DE6895F1-6F05-49C3-8AD8-D9E692D94B10}" dt="2023-05-26T18:11:29.565" v="3745" actId="478"/>
          <ac:picMkLst>
            <pc:docMk/>
            <pc:sldMk cId="2410295087" sldId="397"/>
            <ac:picMk id="7188" creationId="{EF6936CA-A8F4-DCF4-F2E6-C0F5CA6F088A}"/>
          </ac:picMkLst>
        </pc:picChg>
      </pc:sldChg>
      <pc:sldChg chg="addSp modSp new del modAnim">
        <pc:chgData name="Marília Melo Favalesso" userId="748e014a72d91fa1" providerId="LiveId" clId="{DE6895F1-6F05-49C3-8AD8-D9E692D94B10}" dt="2023-05-26T18:32:38.253" v="3812" actId="47"/>
        <pc:sldMkLst>
          <pc:docMk/>
          <pc:sldMk cId="269559565" sldId="398"/>
        </pc:sldMkLst>
        <pc:picChg chg="add mod">
          <ac:chgData name="Marília Melo Favalesso" userId="748e014a72d91fa1" providerId="LiveId" clId="{DE6895F1-6F05-49C3-8AD8-D9E692D94B10}" dt="2023-05-26T18:28:09.797" v="3784" actId="931"/>
          <ac:picMkLst>
            <pc:docMk/>
            <pc:sldMk cId="269559565" sldId="398"/>
            <ac:picMk id="3" creationId="{3A64FEFA-F11A-3734-45F5-27215445FA22}"/>
          </ac:picMkLst>
        </pc:picChg>
      </pc:sldChg>
      <pc:sldChg chg="addSp delSp modSp new mod setBg modClrScheme chgLayout">
        <pc:chgData name="Marília Melo Favalesso" userId="748e014a72d91fa1" providerId="LiveId" clId="{DE6895F1-6F05-49C3-8AD8-D9E692D94B10}" dt="2023-05-26T18:31:28.382" v="3811" actId="1076"/>
        <pc:sldMkLst>
          <pc:docMk/>
          <pc:sldMk cId="4153987635" sldId="399"/>
        </pc:sldMkLst>
        <pc:spChg chg="del">
          <ac:chgData name="Marília Melo Favalesso" userId="748e014a72d91fa1" providerId="LiveId" clId="{DE6895F1-6F05-49C3-8AD8-D9E692D94B10}" dt="2023-05-26T18:30:44.712" v="3796" actId="478"/>
          <ac:spMkLst>
            <pc:docMk/>
            <pc:sldMk cId="4153987635" sldId="399"/>
            <ac:spMk id="2" creationId="{21EBD288-9D5A-6E53-30EA-F41906DE7BAA}"/>
          </ac:spMkLst>
        </pc:spChg>
        <pc:spChg chg="del">
          <ac:chgData name="Marília Melo Favalesso" userId="748e014a72d91fa1" providerId="LiveId" clId="{DE6895F1-6F05-49C3-8AD8-D9E692D94B10}" dt="2023-05-26T18:30:44.712" v="3796" actId="478"/>
          <ac:spMkLst>
            <pc:docMk/>
            <pc:sldMk cId="4153987635" sldId="399"/>
            <ac:spMk id="3" creationId="{A826110F-3B2F-7C81-A55E-8945C0F22B31}"/>
          </ac:spMkLst>
        </pc:spChg>
        <pc:spChg chg="add del">
          <ac:chgData name="Marília Melo Favalesso" userId="748e014a72d91fa1" providerId="LiveId" clId="{DE6895F1-6F05-49C3-8AD8-D9E692D94B10}" dt="2023-05-26T18:31:25.620" v="3809" actId="26606"/>
          <ac:spMkLst>
            <pc:docMk/>
            <pc:sldMk cId="4153987635" sldId="399"/>
            <ac:spMk id="10" creationId="{6680F1D3-7650-4307-A001-0163AD371D29}"/>
          </ac:spMkLst>
        </pc:spChg>
        <pc:spChg chg="add">
          <ac:chgData name="Marília Melo Favalesso" userId="748e014a72d91fa1" providerId="LiveId" clId="{DE6895F1-6F05-49C3-8AD8-D9E692D94B10}" dt="2023-05-26T18:31:25.620" v="3810" actId="26606"/>
          <ac:spMkLst>
            <pc:docMk/>
            <pc:sldMk cId="4153987635" sldId="399"/>
            <ac:spMk id="12" creationId="{42A4FC2C-047E-45A5-965D-8E1E3BF09BC6}"/>
          </ac:spMkLst>
        </pc:spChg>
        <pc:picChg chg="add mod modCrop">
          <ac:chgData name="Marília Melo Favalesso" userId="748e014a72d91fa1" providerId="LiveId" clId="{DE6895F1-6F05-49C3-8AD8-D9E692D94B10}" dt="2023-05-26T18:31:28.382" v="3811" actId="1076"/>
          <ac:picMkLst>
            <pc:docMk/>
            <pc:sldMk cId="4153987635" sldId="399"/>
            <ac:picMk id="5" creationId="{4244385B-D999-BC58-495A-EC6049FB562A}"/>
          </ac:picMkLst>
        </pc:picChg>
      </pc:sldChg>
      <pc:sldChg chg="addSp modSp new mod">
        <pc:chgData name="Marília Melo Favalesso" userId="748e014a72d91fa1" providerId="LiveId" clId="{DE6895F1-6F05-49C3-8AD8-D9E692D94B10}" dt="2023-05-26T18:51:12.575" v="3831" actId="1076"/>
        <pc:sldMkLst>
          <pc:docMk/>
          <pc:sldMk cId="777529436" sldId="400"/>
        </pc:sldMkLst>
        <pc:spChg chg="add mod">
          <ac:chgData name="Marília Melo Favalesso" userId="748e014a72d91fa1" providerId="LiveId" clId="{DE6895F1-6F05-49C3-8AD8-D9E692D94B10}" dt="2023-05-26T18:32:50.749" v="3815" actId="1076"/>
          <ac:spMkLst>
            <pc:docMk/>
            <pc:sldMk cId="777529436" sldId="400"/>
            <ac:spMk id="2" creationId="{286A9E61-1775-60F1-2A0C-D389A7DF6781}"/>
          </ac:spMkLst>
        </pc:spChg>
        <pc:spChg chg="add mod">
          <ac:chgData name="Marília Melo Favalesso" userId="748e014a72d91fa1" providerId="LiveId" clId="{DE6895F1-6F05-49C3-8AD8-D9E692D94B10}" dt="2023-05-26T18:51:12.575" v="3831" actId="1076"/>
          <ac:spMkLst>
            <pc:docMk/>
            <pc:sldMk cId="777529436" sldId="400"/>
            <ac:spMk id="3" creationId="{27ECBBFF-74EF-AF66-E8C8-B8B613BD1838}"/>
          </ac:spMkLst>
        </pc:spChg>
      </pc:sldChg>
      <pc:sldChg chg="addSp delSp modSp new mod ord chgLayout">
        <pc:chgData name="Marília Melo Favalesso" userId="748e014a72d91fa1" providerId="LiveId" clId="{DE6895F1-6F05-49C3-8AD8-D9E692D94B10}" dt="2023-09-08T00:45:09.712" v="3845" actId="6264"/>
        <pc:sldMkLst>
          <pc:docMk/>
          <pc:sldMk cId="3428605967" sldId="401"/>
        </pc:sldMkLst>
        <pc:spChg chg="del">
          <ac:chgData name="Marília Melo Favalesso" userId="748e014a72d91fa1" providerId="LiveId" clId="{DE6895F1-6F05-49C3-8AD8-D9E692D94B10}" dt="2023-05-26T18:51:47.472" v="3833" actId="478"/>
          <ac:spMkLst>
            <pc:docMk/>
            <pc:sldMk cId="3428605967" sldId="401"/>
            <ac:spMk id="2" creationId="{ACE7A911-D10D-DA5D-1AA7-46DF658D5BF2}"/>
          </ac:spMkLst>
        </pc:spChg>
        <pc:spChg chg="del">
          <ac:chgData name="Marília Melo Favalesso" userId="748e014a72d91fa1" providerId="LiveId" clId="{DE6895F1-6F05-49C3-8AD8-D9E692D94B10}" dt="2023-05-26T18:51:47.472" v="3833" actId="478"/>
          <ac:spMkLst>
            <pc:docMk/>
            <pc:sldMk cId="3428605967" sldId="401"/>
            <ac:spMk id="3" creationId="{B8BA82F6-E228-B6D2-773C-E8768BCDA294}"/>
          </ac:spMkLst>
        </pc:spChg>
        <pc:spChg chg="del">
          <ac:chgData name="Marília Melo Favalesso" userId="748e014a72d91fa1" providerId="LiveId" clId="{DE6895F1-6F05-49C3-8AD8-D9E692D94B10}" dt="2023-05-26T18:51:47.472" v="3833" actId="478"/>
          <ac:spMkLst>
            <pc:docMk/>
            <pc:sldMk cId="3428605967" sldId="401"/>
            <ac:spMk id="4" creationId="{8054D0A1-0089-8AD9-9484-7C4D12A50F43}"/>
          </ac:spMkLst>
        </pc:spChg>
        <pc:spChg chg="add mod ord">
          <ac:chgData name="Marília Melo Favalesso" userId="748e014a72d91fa1" providerId="LiveId" clId="{DE6895F1-6F05-49C3-8AD8-D9E692D94B10}" dt="2023-09-08T00:45:09.712" v="3845" actId="6264"/>
          <ac:spMkLst>
            <pc:docMk/>
            <pc:sldMk cId="3428605967" sldId="401"/>
            <ac:spMk id="4" creationId="{C7B64824-F84B-924A-3D31-8C3AA77DDD41}"/>
          </ac:spMkLst>
        </pc:spChg>
        <pc:spChg chg="add mod ord">
          <ac:chgData name="Marília Melo Favalesso" userId="748e014a72d91fa1" providerId="LiveId" clId="{DE6895F1-6F05-49C3-8AD8-D9E692D94B10}" dt="2023-09-08T00:45:09.712" v="3845" actId="6264"/>
          <ac:spMkLst>
            <pc:docMk/>
            <pc:sldMk cId="3428605967" sldId="401"/>
            <ac:spMk id="5" creationId="{619D3760-1126-76FB-50EB-D400B5FD9024}"/>
          </ac:spMkLst>
        </pc:spChg>
        <pc:picChg chg="add mod">
          <ac:chgData name="Marília Melo Favalesso" userId="748e014a72d91fa1" providerId="LiveId" clId="{DE6895F1-6F05-49C3-8AD8-D9E692D94B10}" dt="2023-05-26T18:52:29.051" v="3836" actId="14100"/>
          <ac:picMkLst>
            <pc:docMk/>
            <pc:sldMk cId="3428605967" sldId="401"/>
            <ac:picMk id="1026" creationId="{9B19C7E5-2E99-F5AA-545C-7B459D3775CE}"/>
          </ac:picMkLst>
        </pc:picChg>
      </pc:sldChg>
      <pc:sldMasterChg chg="delSldLayout">
        <pc:chgData name="Marília Melo Favalesso" userId="748e014a72d91fa1" providerId="LiveId" clId="{DE6895F1-6F05-49C3-8AD8-D9E692D94B10}" dt="2023-05-26T02:40:29.653" v="1429" actId="47"/>
        <pc:sldMasterMkLst>
          <pc:docMk/>
          <pc:sldMasterMk cId="1615311501" sldId="2147483651"/>
        </pc:sldMasterMkLst>
        <pc:sldLayoutChg chg="del">
          <pc:chgData name="Marília Melo Favalesso" userId="748e014a72d91fa1" providerId="LiveId" clId="{DE6895F1-6F05-49C3-8AD8-D9E692D94B10}" dt="2023-05-26T02:40:29.653" v="1429" actId="47"/>
          <pc:sldLayoutMkLst>
            <pc:docMk/>
            <pc:sldMasterMk cId="1615311501" sldId="2147483651"/>
            <pc:sldLayoutMk cId="1296662615" sldId="2147483690"/>
          </pc:sldLayoutMkLst>
        </pc:sldLayoutChg>
        <pc:sldLayoutChg chg="del">
          <pc:chgData name="Marília Melo Favalesso" userId="748e014a72d91fa1" providerId="LiveId" clId="{DE6895F1-6F05-49C3-8AD8-D9E692D94B10}" dt="2023-05-26T02:40:29.653" v="1429" actId="47"/>
          <pc:sldLayoutMkLst>
            <pc:docMk/>
            <pc:sldMasterMk cId="1615311501" sldId="2147483651"/>
            <pc:sldLayoutMk cId="3086507260" sldId="2147483691"/>
          </pc:sldLayoutMkLst>
        </pc:sldLayoutChg>
        <pc:sldLayoutChg chg="del">
          <pc:chgData name="Marília Melo Favalesso" userId="748e014a72d91fa1" providerId="LiveId" clId="{DE6895F1-6F05-49C3-8AD8-D9E692D94B10}" dt="2023-05-26T02:40:29.653" v="1429" actId="47"/>
          <pc:sldLayoutMkLst>
            <pc:docMk/>
            <pc:sldMasterMk cId="1615311501" sldId="2147483651"/>
            <pc:sldLayoutMk cId="1943559191" sldId="2147483692"/>
          </pc:sldLayoutMkLst>
        </pc:sldLayoutChg>
        <pc:sldLayoutChg chg="del">
          <pc:chgData name="Marília Melo Favalesso" userId="748e014a72d91fa1" providerId="LiveId" clId="{DE6895F1-6F05-49C3-8AD8-D9E692D94B10}" dt="2023-05-26T02:40:29.653" v="1429" actId="47"/>
          <pc:sldLayoutMkLst>
            <pc:docMk/>
            <pc:sldMasterMk cId="1615311501" sldId="2147483651"/>
            <pc:sldLayoutMk cId="3886540767" sldId="2147483693"/>
          </pc:sldLayoutMkLst>
        </pc:sldLayoutChg>
        <pc:sldLayoutChg chg="del">
          <pc:chgData name="Marília Melo Favalesso" userId="748e014a72d91fa1" providerId="LiveId" clId="{DE6895F1-6F05-49C3-8AD8-D9E692D94B10}" dt="2023-05-26T02:40:29.653" v="1429" actId="47"/>
          <pc:sldLayoutMkLst>
            <pc:docMk/>
            <pc:sldMasterMk cId="1615311501" sldId="2147483651"/>
            <pc:sldLayoutMk cId="1718242304" sldId="2147483694"/>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DRT62245\Downloads\PubMed_Timeline_Results_by_Year%20(2).csv"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0"/>
    <c:plotArea>
      <c:layout>
        <c:manualLayout>
          <c:layoutTarget val="inner"/>
          <c:xMode val="edge"/>
          <c:yMode val="edge"/>
          <c:x val="0.24538499535892441"/>
          <c:y val="0"/>
          <c:w val="0.79739656539531723"/>
          <c:h val="0.91084999366556951"/>
        </c:manualLayout>
      </c:layout>
      <c:barChart>
        <c:barDir val="bar"/>
        <c:grouping val="stacked"/>
        <c:varyColors val="0"/>
        <c:ser>
          <c:idx val="0"/>
          <c:order val="0"/>
          <c:tx>
            <c:strRef>
              <c:f>Sheet1!$B$1</c:f>
              <c:strCache>
                <c:ptCount val="1"/>
                <c:pt idx="0">
                  <c:v>Series 1</c:v>
                </c:pt>
              </c:strCache>
            </c:strRef>
          </c:tx>
          <c:spPr>
            <a:solidFill>
              <a:schemeClr val="bg2">
                <a:lumMod val="90000"/>
              </a:schemeClr>
            </a:solidFill>
            <a:ln>
              <a:noFill/>
            </a:ln>
            <a:effectLst/>
          </c:spPr>
          <c:invertIfNegative val="0"/>
          <c:dPt>
            <c:idx val="2"/>
            <c:invertIfNegative val="0"/>
            <c:bubble3D val="0"/>
            <c:extLst>
              <c:ext xmlns:c16="http://schemas.microsoft.com/office/drawing/2014/chart" uri="{C3380CC4-5D6E-409C-BE32-E72D297353CC}">
                <c16:uniqueId val="{00000001-30F4-41C1-B5A8-026F7039BB48}"/>
              </c:ext>
            </c:extLst>
          </c:dPt>
          <c:dLbls>
            <c:dLbl>
              <c:idx val="0"/>
              <c:tx>
                <c:rich>
                  <a:bodyPr/>
                  <a:lstStyle/>
                  <a:p>
                    <a:fld id="{654DFE5A-C41C-48D2-89F4-CE5AAD3B8490}" type="VALUE">
                      <a:rPr lang="en-US" smtClean="0"/>
                      <a:pPr/>
                      <a:t>[VALOR]</a:t>
                    </a:fld>
                    <a:r>
                      <a:rPr lang="en-US"/>
                      <a:t>%</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E-65E6-4BC3-9BB2-03D3C4DEA74C}"/>
                </c:ext>
              </c:extLst>
            </c:dLbl>
            <c:dLbl>
              <c:idx val="1"/>
              <c:tx>
                <c:rich>
                  <a:bodyPr/>
                  <a:lstStyle/>
                  <a:p>
                    <a:fld id="{56DBAE97-9D44-4FB7-884F-4AA35F61953F}" type="VALUE">
                      <a:rPr lang="en-US" smtClean="0"/>
                      <a:pPr/>
                      <a:t>[VALOR]</a:t>
                    </a:fld>
                    <a:r>
                      <a:rPr lang="en-US"/>
                      <a:t>%</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C-65E6-4BC3-9BB2-03D3C4DEA74C}"/>
                </c:ext>
              </c:extLst>
            </c:dLbl>
            <c:dLbl>
              <c:idx val="2"/>
              <c:tx>
                <c:rich>
                  <a:bodyPr/>
                  <a:lstStyle/>
                  <a:p>
                    <a:fld id="{44DBB7A7-5F6F-41A2-99D5-46FE962217AA}" type="VALUE">
                      <a:rPr lang="en-US" smtClean="0"/>
                      <a:pPr/>
                      <a:t>[VALOR]</a:t>
                    </a:fld>
                    <a:r>
                      <a:rPr lang="en-US"/>
                      <a:t>%</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30F4-41C1-B5A8-026F7039BB48}"/>
                </c:ext>
              </c:extLst>
            </c:dLbl>
            <c:dLbl>
              <c:idx val="3"/>
              <c:tx>
                <c:rich>
                  <a:bodyPr/>
                  <a:lstStyle/>
                  <a:p>
                    <a:fld id="{6FD23F34-8CEC-449E-9AF2-494E456A1CF3}" type="VALUE">
                      <a:rPr lang="en-US" smtClean="0"/>
                      <a:pPr/>
                      <a:t>[VALOR]</a:t>
                    </a:fld>
                    <a:r>
                      <a:rPr lang="en-US"/>
                      <a:t>%</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A-65E6-4BC3-9BB2-03D3C4DEA74C}"/>
                </c:ext>
              </c:extLst>
            </c:dLbl>
            <c:dLbl>
              <c:idx val="4"/>
              <c:tx>
                <c:rich>
                  <a:bodyPr/>
                  <a:lstStyle/>
                  <a:p>
                    <a:fld id="{EA3BBAA1-3469-4109-AE34-748FE95146E0}" type="VALUE">
                      <a:rPr lang="en-US" smtClean="0"/>
                      <a:pPr/>
                      <a:t>[VALOR]</a:t>
                    </a:fld>
                    <a:r>
                      <a:rPr lang="en-US"/>
                      <a:t>%</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8-65E6-4BC3-9BB2-03D3C4DEA74C}"/>
                </c:ext>
              </c:extLst>
            </c:dLbl>
            <c:dLbl>
              <c:idx val="5"/>
              <c:tx>
                <c:rich>
                  <a:bodyPr/>
                  <a:lstStyle/>
                  <a:p>
                    <a:r>
                      <a:rPr lang="en-US"/>
                      <a:t>60%</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65E6-4BC3-9BB2-03D3C4DEA74C}"/>
                </c:ext>
              </c:extLst>
            </c:dLbl>
            <c:dLbl>
              <c:idx val="6"/>
              <c:tx>
                <c:rich>
                  <a:bodyPr/>
                  <a:lstStyle/>
                  <a:p>
                    <a:fld id="{3A5500B8-B645-4665-A49E-A3922C598077}" type="VALUE">
                      <a:rPr lang="en-US" smtClean="0"/>
                      <a:pPr/>
                      <a:t>[VALOR]</a:t>
                    </a:fld>
                    <a:r>
                      <a:rPr lang="en-US"/>
                      <a:t>%</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65E6-4BC3-9BB2-03D3C4DEA74C}"/>
                </c:ext>
              </c:extLst>
            </c:dLbl>
            <c:dLbl>
              <c:idx val="7"/>
              <c:tx>
                <c:rich>
                  <a:bodyPr/>
                  <a:lstStyle/>
                  <a:p>
                    <a:fld id="{DBF00B21-AED2-4CDE-AD53-277EF7A5B137}" type="VALUE">
                      <a:rPr lang="en-US" smtClean="0"/>
                      <a:pPr/>
                      <a:t>[VALOR]</a:t>
                    </a:fld>
                    <a:r>
                      <a:rPr lang="en-US"/>
                      <a:t>%</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65E6-4BC3-9BB2-03D3C4DEA74C}"/>
                </c:ext>
              </c:extLst>
            </c:dLbl>
            <c:dLbl>
              <c:idx val="8"/>
              <c:tx>
                <c:rich>
                  <a:bodyPr/>
                  <a:lstStyle/>
                  <a:p>
                    <a:fld id="{B5F093EC-31C7-4B73-AB55-4900835F3CFB}" type="VALUE">
                      <a:rPr lang="en-US" smtClean="0"/>
                      <a:pPr/>
                      <a:t>[VALOR]</a:t>
                    </a:fld>
                    <a:r>
                      <a:rPr lang="en-US"/>
                      <a:t>%</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65E6-4BC3-9BB2-03D3C4DEA74C}"/>
                </c:ext>
              </c:extLst>
            </c:dLbl>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Avenir Next LT Pro" panose="020B0504020202020204" pitchFamily="34" charset="0"/>
                    <a:ea typeface="+mn-ea"/>
                    <a:cs typeface="+mn-cs"/>
                  </a:defRPr>
                </a:pPr>
                <a:endParaRPr lang="es-A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Sheet1!$A$2:$A$10</c:f>
              <c:strCache>
                <c:ptCount val="9"/>
                <c:pt idx="0">
                  <c:v>Ecologia</c:v>
                </c:pt>
                <c:pt idx="1">
                  <c:v>Epidemiologia</c:v>
                </c:pt>
                <c:pt idx="2">
                  <c:v>Entomologia</c:v>
                </c:pt>
                <c:pt idx="3">
                  <c:v>SIG/GIS</c:v>
                </c:pt>
                <c:pt idx="4">
                  <c:v>R</c:v>
                </c:pt>
                <c:pt idx="5">
                  <c:v>Python</c:v>
                </c:pt>
                <c:pt idx="6">
                  <c:v>SQL</c:v>
                </c:pt>
                <c:pt idx="7">
                  <c:v>HTML</c:v>
                </c:pt>
                <c:pt idx="8">
                  <c:v>Markdown</c:v>
                </c:pt>
              </c:strCache>
            </c:strRef>
          </c:cat>
          <c:val>
            <c:numRef>
              <c:f>Sheet1!$B$2:$B$10</c:f>
              <c:numCache>
                <c:formatCode>General</c:formatCode>
                <c:ptCount val="9"/>
                <c:pt idx="0">
                  <c:v>50</c:v>
                </c:pt>
                <c:pt idx="1">
                  <c:v>50</c:v>
                </c:pt>
                <c:pt idx="2">
                  <c:v>50</c:v>
                </c:pt>
                <c:pt idx="3">
                  <c:v>60</c:v>
                </c:pt>
                <c:pt idx="4">
                  <c:v>90</c:v>
                </c:pt>
                <c:pt idx="5">
                  <c:v>60</c:v>
                </c:pt>
                <c:pt idx="6">
                  <c:v>40</c:v>
                </c:pt>
                <c:pt idx="7">
                  <c:v>40</c:v>
                </c:pt>
                <c:pt idx="8">
                  <c:v>70</c:v>
                </c:pt>
              </c:numCache>
            </c:numRef>
          </c:val>
          <c:extLst>
            <c:ext xmlns:c16="http://schemas.microsoft.com/office/drawing/2014/chart" uri="{C3380CC4-5D6E-409C-BE32-E72D297353CC}">
              <c16:uniqueId val="{00000002-30F4-41C1-B5A8-026F7039BB48}"/>
            </c:ext>
          </c:extLst>
        </c:ser>
        <c:ser>
          <c:idx val="1"/>
          <c:order val="1"/>
          <c:tx>
            <c:strRef>
              <c:f>Sheet1!$C$1</c:f>
              <c:strCache>
                <c:ptCount val="1"/>
                <c:pt idx="0">
                  <c:v>Series 2</c:v>
                </c:pt>
              </c:strCache>
            </c:strRef>
          </c:tx>
          <c:spPr>
            <a:solidFill>
              <a:schemeClr val="accent1">
                <a:tint val="77000"/>
                <a:alpha val="70000"/>
              </a:schemeClr>
            </a:solidFill>
            <a:ln>
              <a:noFill/>
            </a:ln>
            <a:effectLst/>
          </c:spPr>
          <c:invertIfNegative val="0"/>
          <c:dPt>
            <c:idx val="2"/>
            <c:invertIfNegative val="0"/>
            <c:bubble3D val="0"/>
            <c:extLst>
              <c:ext xmlns:c16="http://schemas.microsoft.com/office/drawing/2014/chart" uri="{C3380CC4-5D6E-409C-BE32-E72D297353CC}">
                <c16:uniqueId val="{00000004-30F4-41C1-B5A8-026F7039BB48}"/>
              </c:ext>
            </c:extLst>
          </c:dPt>
          <c:dLbls>
            <c:dLbl>
              <c:idx val="0"/>
              <c:tx>
                <c:rich>
                  <a:bodyPr/>
                  <a:lstStyle/>
                  <a:p>
                    <a:fld id="{9F859C35-FD51-4546-94F1-D45387A58BDC}" type="VALUE">
                      <a:rPr lang="en-US" smtClean="0"/>
                      <a:pPr/>
                      <a:t>[VALOR]</a:t>
                    </a:fld>
                    <a:r>
                      <a:rPr lang="en-US"/>
                      <a:t>%</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F-65E6-4BC3-9BB2-03D3C4DEA74C}"/>
                </c:ext>
              </c:extLst>
            </c:dLbl>
            <c:dLbl>
              <c:idx val="1"/>
              <c:tx>
                <c:rich>
                  <a:bodyPr/>
                  <a:lstStyle/>
                  <a:p>
                    <a:fld id="{46DE5D1B-2893-4F0D-A756-743B90AE99E4}" type="VALUE">
                      <a:rPr lang="en-US" smtClean="0"/>
                      <a:pPr/>
                      <a:t>[VALOR]</a:t>
                    </a:fld>
                    <a:r>
                      <a:rPr lang="en-US"/>
                      <a:t>%</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D-65E6-4BC3-9BB2-03D3C4DEA74C}"/>
                </c:ext>
              </c:extLst>
            </c:dLbl>
            <c:dLbl>
              <c:idx val="2"/>
              <c:tx>
                <c:rich>
                  <a:bodyPr/>
                  <a:lstStyle/>
                  <a:p>
                    <a:fld id="{60B60086-97C0-4DCE-B6E1-C1E5BC621AEC}" type="VALUE">
                      <a:rPr lang="en-US" smtClean="0"/>
                      <a:pPr/>
                      <a:t>[VALOR]</a:t>
                    </a:fld>
                    <a:r>
                      <a:rPr lang="en-US"/>
                      <a:t>%</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30F4-41C1-B5A8-026F7039BB48}"/>
                </c:ext>
              </c:extLst>
            </c:dLbl>
            <c:dLbl>
              <c:idx val="3"/>
              <c:tx>
                <c:rich>
                  <a:bodyPr/>
                  <a:lstStyle/>
                  <a:p>
                    <a:fld id="{36FBC8EC-58A4-404F-A21F-B03DAF0F029A}" type="VALUE">
                      <a:rPr lang="en-US" smtClean="0"/>
                      <a:pPr/>
                      <a:t>[VALOR]</a:t>
                    </a:fld>
                    <a:r>
                      <a:rPr lang="en-US"/>
                      <a:t>%</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65E6-4BC3-9BB2-03D3C4DEA74C}"/>
                </c:ext>
              </c:extLst>
            </c:dLbl>
            <c:dLbl>
              <c:idx val="4"/>
              <c:tx>
                <c:rich>
                  <a:bodyPr/>
                  <a:lstStyle/>
                  <a:p>
                    <a:fld id="{C1907391-7531-4B39-BE4A-5AD815B51A00}" type="VALUE">
                      <a:rPr lang="en-US" smtClean="0"/>
                      <a:pPr/>
                      <a:t>[VALOR]</a:t>
                    </a:fld>
                    <a:r>
                      <a:rPr lang="en-US"/>
                      <a:t>%</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65E6-4BC3-9BB2-03D3C4DEA74C}"/>
                </c:ext>
              </c:extLst>
            </c:dLbl>
            <c:dLbl>
              <c:idx val="5"/>
              <c:tx>
                <c:rich>
                  <a:bodyPr/>
                  <a:lstStyle/>
                  <a:p>
                    <a:fld id="{255AB8CC-9606-4C91-B16C-4A2568126E8A}" type="VALUE">
                      <a:rPr lang="en-US" smtClean="0"/>
                      <a:pPr/>
                      <a:t>[VALOR]</a:t>
                    </a:fld>
                    <a:r>
                      <a:rPr lang="en-US"/>
                      <a:t>%</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65E6-4BC3-9BB2-03D3C4DEA74C}"/>
                </c:ext>
              </c:extLst>
            </c:dLbl>
            <c:dLbl>
              <c:idx val="6"/>
              <c:tx>
                <c:rich>
                  <a:bodyPr/>
                  <a:lstStyle/>
                  <a:p>
                    <a:fld id="{E57CCFE9-FEFD-4B98-BC78-3B1318CC4CE5}" type="VALUE">
                      <a:rPr lang="en-US" smtClean="0"/>
                      <a:pPr/>
                      <a:t>[VALOR]</a:t>
                    </a:fld>
                    <a:r>
                      <a:rPr lang="en-US"/>
                      <a:t>%</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65E6-4BC3-9BB2-03D3C4DEA74C}"/>
                </c:ext>
              </c:extLst>
            </c:dLbl>
            <c:dLbl>
              <c:idx val="7"/>
              <c:tx>
                <c:rich>
                  <a:bodyPr/>
                  <a:lstStyle/>
                  <a:p>
                    <a:fld id="{7A3FADE5-D167-4586-8E1C-BC96CE8DF870}" type="VALUE">
                      <a:rPr lang="en-US" smtClean="0"/>
                      <a:pPr/>
                      <a:t>[VALOR]</a:t>
                    </a:fld>
                    <a:r>
                      <a:rPr lang="en-US"/>
                      <a:t>%</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65E6-4BC3-9BB2-03D3C4DEA74C}"/>
                </c:ext>
              </c:extLst>
            </c:dLbl>
            <c:dLbl>
              <c:idx val="8"/>
              <c:tx>
                <c:rich>
                  <a:bodyPr/>
                  <a:lstStyle/>
                  <a:p>
                    <a:fld id="{2C64E639-6D92-4FEE-BB42-B13CD77056FE}" type="VALUE">
                      <a:rPr lang="en-US" smtClean="0"/>
                      <a:pPr/>
                      <a:t>[VALOR]</a:t>
                    </a:fld>
                    <a:r>
                      <a:rPr lang="en-US"/>
                      <a:t>%</a:t>
                    </a:r>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65E6-4BC3-9BB2-03D3C4DEA74C}"/>
                </c:ext>
              </c:extLst>
            </c:dLbl>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Avenir Next LT Pro" panose="020B0504020202020204" pitchFamily="34" charset="0"/>
                    <a:ea typeface="+mn-ea"/>
                    <a:cs typeface="+mn-cs"/>
                  </a:defRPr>
                </a:pPr>
                <a:endParaRPr lang="es-A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Sheet1!$A$2:$A$10</c:f>
              <c:strCache>
                <c:ptCount val="9"/>
                <c:pt idx="0">
                  <c:v>Ecologia</c:v>
                </c:pt>
                <c:pt idx="1">
                  <c:v>Epidemiologia</c:v>
                </c:pt>
                <c:pt idx="2">
                  <c:v>Entomologia</c:v>
                </c:pt>
                <c:pt idx="3">
                  <c:v>SIG/GIS</c:v>
                </c:pt>
                <c:pt idx="4">
                  <c:v>R</c:v>
                </c:pt>
                <c:pt idx="5">
                  <c:v>Python</c:v>
                </c:pt>
                <c:pt idx="6">
                  <c:v>SQL</c:v>
                </c:pt>
                <c:pt idx="7">
                  <c:v>HTML</c:v>
                </c:pt>
                <c:pt idx="8">
                  <c:v>Markdown</c:v>
                </c:pt>
              </c:strCache>
            </c:strRef>
          </c:cat>
          <c:val>
            <c:numRef>
              <c:f>Sheet1!$C$2:$C$10</c:f>
              <c:numCache>
                <c:formatCode>General</c:formatCode>
                <c:ptCount val="9"/>
                <c:pt idx="0">
                  <c:v>50</c:v>
                </c:pt>
                <c:pt idx="1">
                  <c:v>50</c:v>
                </c:pt>
                <c:pt idx="2">
                  <c:v>50</c:v>
                </c:pt>
                <c:pt idx="3">
                  <c:v>40</c:v>
                </c:pt>
                <c:pt idx="4">
                  <c:v>10</c:v>
                </c:pt>
                <c:pt idx="5">
                  <c:v>40</c:v>
                </c:pt>
                <c:pt idx="6">
                  <c:v>60</c:v>
                </c:pt>
                <c:pt idx="7">
                  <c:v>60</c:v>
                </c:pt>
                <c:pt idx="8">
                  <c:v>30</c:v>
                </c:pt>
              </c:numCache>
            </c:numRef>
          </c:val>
          <c:extLst>
            <c:ext xmlns:c16="http://schemas.microsoft.com/office/drawing/2014/chart" uri="{C3380CC4-5D6E-409C-BE32-E72D297353CC}">
              <c16:uniqueId val="{00000005-30F4-41C1-B5A8-026F7039BB48}"/>
            </c:ext>
          </c:extLst>
        </c:ser>
        <c:dLbls>
          <c:dLblPos val="ctr"/>
          <c:showLegendKey val="0"/>
          <c:showVal val="1"/>
          <c:showCatName val="0"/>
          <c:showSerName val="0"/>
          <c:showPercent val="0"/>
          <c:showBubbleSize val="0"/>
        </c:dLbls>
        <c:gapWidth val="50"/>
        <c:overlap val="100"/>
        <c:axId val="169896576"/>
        <c:axId val="169898368"/>
      </c:barChart>
      <c:catAx>
        <c:axId val="169896576"/>
        <c:scaling>
          <c:orientation val="minMax"/>
        </c:scaling>
        <c:delete val="0"/>
        <c:axPos val="l"/>
        <c:numFmt formatCode="General" sourceLinked="0"/>
        <c:majorTickMark val="none"/>
        <c:minorTickMark val="none"/>
        <c:tickLblPos val="nextTo"/>
        <c:spPr>
          <a:noFill/>
          <a:ln w="9525" cap="flat" cmpd="sng" algn="ctr">
            <a:solidFill>
              <a:schemeClr val="tx1">
                <a:lumMod val="25000"/>
                <a:lumOff val="75000"/>
              </a:schemeClr>
            </a:solidFill>
            <a:round/>
            <a:headEnd type="none" w="sm" len="sm"/>
            <a:tailEnd type="none" w="sm" len="sm"/>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venir Next LT Pro" panose="020B0504020202020204" pitchFamily="34" charset="0"/>
                <a:ea typeface="+mn-ea"/>
                <a:cs typeface="+mn-cs"/>
              </a:defRPr>
            </a:pPr>
            <a:endParaRPr lang="es-AR"/>
          </a:p>
        </c:txPr>
        <c:crossAx val="169898368"/>
        <c:crosses val="autoZero"/>
        <c:auto val="1"/>
        <c:lblAlgn val="ctr"/>
        <c:lblOffset val="100"/>
        <c:noMultiLvlLbl val="0"/>
      </c:catAx>
      <c:valAx>
        <c:axId val="169898368"/>
        <c:scaling>
          <c:orientation val="minMax"/>
          <c:max val="100"/>
        </c:scaling>
        <c:delete val="0"/>
        <c:axPos val="b"/>
        <c:majorGridlines>
          <c:spPr>
            <a:ln w="9525" cap="flat" cmpd="sng" algn="ctr">
              <a:gradFill>
                <a:gsLst>
                  <a:gs pos="0">
                    <a:schemeClr val="tx1">
                      <a:lumMod val="5000"/>
                      <a:lumOff val="95000"/>
                    </a:schemeClr>
                  </a:gs>
                  <a:gs pos="100000">
                    <a:schemeClr val="tx1">
                      <a:lumMod val="15000"/>
                      <a:lumOff val="8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venir Next LT Pro" panose="020B0504020202020204" pitchFamily="34" charset="0"/>
                <a:ea typeface="+mn-ea"/>
                <a:cs typeface="+mn-cs"/>
              </a:defRPr>
            </a:pPr>
            <a:endParaRPr lang="es-AR"/>
          </a:p>
        </c:txPr>
        <c:crossAx val="169896576"/>
        <c:crosses val="autoZero"/>
        <c:crossBetween val="between"/>
      </c:valAx>
      <c:spPr>
        <a:noFill/>
        <a:ln>
          <a:noFill/>
        </a:ln>
        <a:effectLst/>
      </c:spPr>
    </c:plotArea>
    <c:plotVisOnly val="1"/>
    <c:dispBlanksAs val="gap"/>
    <c:showDLblsOverMax val="0"/>
  </c:chart>
  <c:spPr>
    <a:noFill/>
    <a:ln>
      <a:noFill/>
    </a:ln>
    <a:effectLst/>
  </c:spPr>
  <c:txPr>
    <a:bodyPr/>
    <a:lstStyle/>
    <a:p>
      <a:pPr algn="just">
        <a:defRPr sz="1400">
          <a:latin typeface="Avenir Next LT Pro" panose="020B0504020202020204" pitchFamily="34" charset="0"/>
        </a:defRPr>
      </a:pPr>
      <a:endParaRPr lang="es-A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barChart>
        <c:barDir val="col"/>
        <c:grouping val="clustered"/>
        <c:varyColors val="0"/>
        <c:ser>
          <c:idx val="0"/>
          <c:order val="0"/>
          <c:tx>
            <c:strRef>
              <c:f>PubMed_Timeline_Results_by_Year!$B$1</c:f>
              <c:strCache>
                <c:ptCount val="1"/>
                <c:pt idx="0">
                  <c:v>Número de publicações</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c:spPr>
          <c:invertIfNegative val="0"/>
          <c:trendline>
            <c:spPr>
              <a:ln w="19050" cap="rnd">
                <a:solidFill>
                  <a:srgbClr val="FF0000"/>
                </a:solidFill>
                <a:prstDash val="sysDash"/>
              </a:ln>
              <a:effectLst/>
            </c:spPr>
            <c:trendlineType val="movingAvg"/>
            <c:period val="2"/>
            <c:dispRSqr val="0"/>
            <c:dispEq val="0"/>
          </c:trendline>
          <c:cat>
            <c:numRef>
              <c:f>PubMed_Timeline_Results_by_Year!$A$2:$A$44</c:f>
              <c:numCache>
                <c:formatCode>General</c:formatCode>
                <c:ptCount val="43"/>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pt idx="38">
                  <c:v>2018</c:v>
                </c:pt>
                <c:pt idx="39">
                  <c:v>2019</c:v>
                </c:pt>
                <c:pt idx="40">
                  <c:v>2020</c:v>
                </c:pt>
                <c:pt idx="41">
                  <c:v>2021</c:v>
                </c:pt>
                <c:pt idx="42">
                  <c:v>2022</c:v>
                </c:pt>
              </c:numCache>
            </c:numRef>
          </c:cat>
          <c:val>
            <c:numRef>
              <c:f>PubMed_Timeline_Results_by_Year!$B$2:$B$44</c:f>
              <c:numCache>
                <c:formatCode>General</c:formatCode>
                <c:ptCount val="43"/>
                <c:pt idx="0">
                  <c:v>10</c:v>
                </c:pt>
                <c:pt idx="1">
                  <c:v>6</c:v>
                </c:pt>
                <c:pt idx="2">
                  <c:v>10</c:v>
                </c:pt>
                <c:pt idx="3">
                  <c:v>20</c:v>
                </c:pt>
                <c:pt idx="4">
                  <c:v>20</c:v>
                </c:pt>
                <c:pt idx="5">
                  <c:v>21</c:v>
                </c:pt>
                <c:pt idx="6">
                  <c:v>26</c:v>
                </c:pt>
                <c:pt idx="7">
                  <c:v>20</c:v>
                </c:pt>
                <c:pt idx="8">
                  <c:v>28</c:v>
                </c:pt>
                <c:pt idx="9">
                  <c:v>44</c:v>
                </c:pt>
                <c:pt idx="10">
                  <c:v>66</c:v>
                </c:pt>
                <c:pt idx="11">
                  <c:v>70</c:v>
                </c:pt>
                <c:pt idx="12">
                  <c:v>86</c:v>
                </c:pt>
                <c:pt idx="13">
                  <c:v>99</c:v>
                </c:pt>
                <c:pt idx="14">
                  <c:v>94</c:v>
                </c:pt>
                <c:pt idx="15">
                  <c:v>116</c:v>
                </c:pt>
                <c:pt idx="16">
                  <c:v>111</c:v>
                </c:pt>
                <c:pt idx="17">
                  <c:v>100</c:v>
                </c:pt>
                <c:pt idx="18">
                  <c:v>125</c:v>
                </c:pt>
                <c:pt idx="19">
                  <c:v>106</c:v>
                </c:pt>
                <c:pt idx="20">
                  <c:v>140</c:v>
                </c:pt>
                <c:pt idx="21">
                  <c:v>147</c:v>
                </c:pt>
                <c:pt idx="22">
                  <c:v>141</c:v>
                </c:pt>
                <c:pt idx="23">
                  <c:v>162</c:v>
                </c:pt>
                <c:pt idx="24">
                  <c:v>184</c:v>
                </c:pt>
                <c:pt idx="25">
                  <c:v>207</c:v>
                </c:pt>
                <c:pt idx="26">
                  <c:v>226</c:v>
                </c:pt>
                <c:pt idx="27">
                  <c:v>242</c:v>
                </c:pt>
                <c:pt idx="28">
                  <c:v>280</c:v>
                </c:pt>
                <c:pt idx="29">
                  <c:v>308</c:v>
                </c:pt>
                <c:pt idx="30">
                  <c:v>351</c:v>
                </c:pt>
                <c:pt idx="31">
                  <c:v>349</c:v>
                </c:pt>
                <c:pt idx="32">
                  <c:v>455</c:v>
                </c:pt>
                <c:pt idx="33">
                  <c:v>689</c:v>
                </c:pt>
                <c:pt idx="34">
                  <c:v>1018</c:v>
                </c:pt>
                <c:pt idx="35">
                  <c:v>1453</c:v>
                </c:pt>
                <c:pt idx="36">
                  <c:v>1996</c:v>
                </c:pt>
                <c:pt idx="37">
                  <c:v>2343</c:v>
                </c:pt>
                <c:pt idx="38">
                  <c:v>3146</c:v>
                </c:pt>
                <c:pt idx="39">
                  <c:v>4071</c:v>
                </c:pt>
                <c:pt idx="40">
                  <c:v>5294</c:v>
                </c:pt>
                <c:pt idx="41">
                  <c:v>6421</c:v>
                </c:pt>
                <c:pt idx="42">
                  <c:v>3423</c:v>
                </c:pt>
              </c:numCache>
            </c:numRef>
          </c:val>
          <c:extLst>
            <c:ext xmlns:c16="http://schemas.microsoft.com/office/drawing/2014/chart" uri="{C3380CC4-5D6E-409C-BE32-E72D297353CC}">
              <c16:uniqueId val="{00000001-C0A0-4341-A4FC-E075DEF5C769}"/>
            </c:ext>
          </c:extLst>
        </c:ser>
        <c:dLbls>
          <c:showLegendKey val="0"/>
          <c:showVal val="0"/>
          <c:showCatName val="0"/>
          <c:showSerName val="0"/>
          <c:showPercent val="0"/>
          <c:showBubbleSize val="0"/>
        </c:dLbls>
        <c:gapWidth val="100"/>
        <c:overlap val="-24"/>
        <c:axId val="1031790664"/>
        <c:axId val="1031790992"/>
      </c:barChart>
      <c:catAx>
        <c:axId val="1031790664"/>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pt-BR" sz="1400" dirty="0">
                    <a:solidFill>
                      <a:schemeClr val="tx1"/>
                    </a:solidFill>
                    <a:latin typeface="Bahnschrift SemiCondensed" panose="020B0502040204020203" pitchFamily="34" charset="0"/>
                  </a:rPr>
                  <a:t>Ano</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s-AR"/>
            </a:p>
          </c:txPr>
        </c:title>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s-AR"/>
          </a:p>
        </c:txPr>
        <c:crossAx val="1031790992"/>
        <c:crosses val="autoZero"/>
        <c:auto val="1"/>
        <c:lblAlgn val="ctr"/>
        <c:lblOffset val="100"/>
        <c:noMultiLvlLbl val="0"/>
      </c:catAx>
      <c:valAx>
        <c:axId val="1031790992"/>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1400" b="1" i="0" u="none" strike="noStrike" kern="1200" baseline="0">
                    <a:solidFill>
                      <a:schemeClr val="tx1"/>
                    </a:solidFill>
                    <a:latin typeface="+mn-lt"/>
                    <a:ea typeface="+mn-ea"/>
                    <a:cs typeface="+mn-cs"/>
                  </a:defRPr>
                </a:pPr>
                <a:r>
                  <a:rPr lang="pt-BR" sz="1400">
                    <a:solidFill>
                      <a:schemeClr val="tx1"/>
                    </a:solidFill>
                  </a:rPr>
                  <a:t>Número de publicações</a:t>
                </a:r>
              </a:p>
            </c:rich>
          </c:tx>
          <c:overlay val="0"/>
          <c:spPr>
            <a:noFill/>
            <a:ln>
              <a:noFill/>
            </a:ln>
            <a:effectLst/>
          </c:spPr>
          <c:txPr>
            <a:bodyPr rot="-54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es-A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s-AR"/>
          </a:p>
        </c:txPr>
        <c:crossAx val="10317906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AR"/>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withinLinearReversed" id="25">
  <a:schemeClr val="accent5"/>
</cs:colorStyle>
</file>

<file path=ppt/charts/style1.xml><?xml version="1.0" encoding="utf-8"?>
<cs:chartStyle xmlns:cs="http://schemas.microsoft.com/office/drawing/2012/chartStyle" xmlns:a="http://schemas.openxmlformats.org/drawingml/2006/main" id="30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headEnd type="none" w="sm" len="sm"/>
        <a:tailEnd type="none" w="sm" len="sm"/>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alpha val="70000"/>
        </a:schemeClr>
      </a:solidFill>
    </cs:spPr>
  </cs:dataPoint>
  <cs:dataPoint3D>
    <cs:lnRef idx="0"/>
    <cs:fillRef idx="0">
      <cs:styleClr val="auto"/>
    </cs:fillRef>
    <cs:effectRef idx="0"/>
    <cs:fontRef idx="minor">
      <a:schemeClr val="tx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0">
              <a:schemeClr val="tx1">
                <a:lumMod val="5000"/>
                <a:lumOff val="95000"/>
              </a:schemeClr>
            </a:gs>
            <a:gs pos="100000">
              <a:schemeClr val="tx1">
                <a:lumMod val="15000"/>
                <a:lumOff val="8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4AF197-D355-464E-A24B-14D3600DF4CA}" type="doc">
      <dgm:prSet loTypeId="urn:microsoft.com/office/officeart/2005/8/layout/hierarchy3" loCatId="hierarchy" qsTypeId="urn:microsoft.com/office/officeart/2005/8/quickstyle/simple2" qsCatId="simple" csTypeId="urn:microsoft.com/office/officeart/2005/8/colors/accent0_2" csCatId="mainScheme" phldr="1"/>
      <dgm:spPr/>
      <dgm:t>
        <a:bodyPr/>
        <a:lstStyle/>
        <a:p>
          <a:endParaRPr lang="pt-BR"/>
        </a:p>
      </dgm:t>
    </dgm:pt>
    <dgm:pt modelId="{CAF01E7E-657A-4F99-9F27-54B3FEBF4271}">
      <dgm:prSet phldrT="[Texto]" custT="1"/>
      <dgm:spPr/>
      <dgm:t>
        <a:bodyPr/>
        <a:lstStyle/>
        <a:p>
          <a:pPr algn="ctr"/>
          <a:r>
            <a:rPr lang="pt-BR" sz="2000" b="1" dirty="0">
              <a:solidFill>
                <a:schemeClr val="tx1">
                  <a:lumMod val="85000"/>
                  <a:lumOff val="15000"/>
                </a:schemeClr>
              </a:solidFill>
            </a:rPr>
            <a:t>Numéricas</a:t>
          </a:r>
          <a:r>
            <a:rPr lang="pt-BR" sz="1500" b="1" dirty="0">
              <a:solidFill>
                <a:schemeClr val="tx1">
                  <a:lumMod val="85000"/>
                  <a:lumOff val="15000"/>
                </a:schemeClr>
              </a:solidFill>
            </a:rPr>
            <a:t> </a:t>
          </a:r>
          <a:r>
            <a:rPr lang="pt-BR" sz="1500" dirty="0">
              <a:solidFill>
                <a:schemeClr val="tx1">
                  <a:lumMod val="85000"/>
                  <a:lumOff val="15000"/>
                </a:schemeClr>
              </a:solidFill>
            </a:rPr>
            <a:t>(ou quantitativas)</a:t>
          </a:r>
        </a:p>
        <a:p>
          <a:pPr algn="ctr"/>
          <a:r>
            <a:rPr lang="pt-BR" sz="1500" dirty="0">
              <a:solidFill>
                <a:schemeClr val="tx1">
                  <a:lumMod val="85000"/>
                  <a:lumOff val="15000"/>
                </a:schemeClr>
              </a:solidFill>
            </a:rPr>
            <a:t>Dados são valores numéricos que expressam quantidades</a:t>
          </a:r>
        </a:p>
      </dgm:t>
    </dgm:pt>
    <dgm:pt modelId="{9DC6E6FC-E5DD-4A17-A1F6-5EAA2720681D}" type="parTrans" cxnId="{9FDEC3AE-2412-446B-9247-2E09C7EE75CF}">
      <dgm:prSet/>
      <dgm:spPr/>
      <dgm:t>
        <a:bodyPr/>
        <a:lstStyle/>
        <a:p>
          <a:endParaRPr lang="pt-BR" sz="1500">
            <a:solidFill>
              <a:schemeClr val="tx1">
                <a:lumMod val="85000"/>
                <a:lumOff val="15000"/>
              </a:schemeClr>
            </a:solidFill>
          </a:endParaRPr>
        </a:p>
      </dgm:t>
    </dgm:pt>
    <dgm:pt modelId="{E6B59F8E-27A0-4D39-BBCE-14C78CDD635F}" type="sibTrans" cxnId="{9FDEC3AE-2412-446B-9247-2E09C7EE75CF}">
      <dgm:prSet/>
      <dgm:spPr/>
      <dgm:t>
        <a:bodyPr/>
        <a:lstStyle/>
        <a:p>
          <a:endParaRPr lang="pt-BR" sz="1500">
            <a:solidFill>
              <a:schemeClr val="tx1">
                <a:lumMod val="85000"/>
                <a:lumOff val="15000"/>
              </a:schemeClr>
            </a:solidFill>
          </a:endParaRPr>
        </a:p>
      </dgm:t>
    </dgm:pt>
    <dgm:pt modelId="{B93F2A22-2209-4F6F-9FA6-DB69612F19BA}">
      <dgm:prSet phldrT="[Texto]" custT="1"/>
      <dgm:spPr/>
      <dgm:t>
        <a:bodyPr/>
        <a:lstStyle/>
        <a:p>
          <a:r>
            <a:rPr lang="pt-BR" sz="2000" b="1">
              <a:solidFill>
                <a:schemeClr val="tx1">
                  <a:lumMod val="85000"/>
                  <a:lumOff val="15000"/>
                </a:schemeClr>
              </a:solidFill>
            </a:rPr>
            <a:t>Categóricas</a:t>
          </a:r>
          <a:r>
            <a:rPr lang="pt-BR" sz="1600">
              <a:solidFill>
                <a:schemeClr val="tx1">
                  <a:lumMod val="85000"/>
                  <a:lumOff val="15000"/>
                </a:schemeClr>
              </a:solidFill>
            </a:rPr>
            <a:t> </a:t>
          </a:r>
          <a:r>
            <a:rPr lang="pt-BR" sz="1500">
              <a:solidFill>
                <a:schemeClr val="tx1">
                  <a:lumMod val="85000"/>
                  <a:lumOff val="15000"/>
                </a:schemeClr>
              </a:solidFill>
            </a:rPr>
            <a:t>(ou qualitativas)</a:t>
          </a:r>
        </a:p>
        <a:p>
          <a:r>
            <a:rPr lang="pt-BR" sz="1500">
              <a:solidFill>
                <a:schemeClr val="tx1">
                  <a:lumMod val="85000"/>
                  <a:lumOff val="15000"/>
                </a:schemeClr>
              </a:solidFill>
            </a:rPr>
            <a:t>Dados de natureza não-numérica que possuem como valores categorias </a:t>
          </a:r>
          <a:endParaRPr lang="pt-BR" sz="1500" dirty="0">
            <a:solidFill>
              <a:schemeClr val="tx1">
                <a:lumMod val="85000"/>
                <a:lumOff val="15000"/>
              </a:schemeClr>
            </a:solidFill>
          </a:endParaRPr>
        </a:p>
      </dgm:t>
    </dgm:pt>
    <dgm:pt modelId="{6D552C64-17BC-47AE-8855-5EB0AF2C4308}" type="parTrans" cxnId="{3A2876F7-6838-40F3-B3F7-78AC2DE7FCC8}">
      <dgm:prSet/>
      <dgm:spPr/>
      <dgm:t>
        <a:bodyPr/>
        <a:lstStyle/>
        <a:p>
          <a:endParaRPr lang="pt-BR" sz="1500">
            <a:solidFill>
              <a:schemeClr val="tx1">
                <a:lumMod val="85000"/>
                <a:lumOff val="15000"/>
              </a:schemeClr>
            </a:solidFill>
          </a:endParaRPr>
        </a:p>
      </dgm:t>
    </dgm:pt>
    <dgm:pt modelId="{3E348B7E-02FC-4282-961F-BDB6808E4568}" type="sibTrans" cxnId="{3A2876F7-6838-40F3-B3F7-78AC2DE7FCC8}">
      <dgm:prSet/>
      <dgm:spPr/>
      <dgm:t>
        <a:bodyPr/>
        <a:lstStyle/>
        <a:p>
          <a:endParaRPr lang="pt-BR" sz="1500">
            <a:solidFill>
              <a:schemeClr val="tx1">
                <a:lumMod val="85000"/>
                <a:lumOff val="15000"/>
              </a:schemeClr>
            </a:solidFill>
          </a:endParaRPr>
        </a:p>
      </dgm:t>
    </dgm:pt>
    <dgm:pt modelId="{EF2F2646-3098-47AC-91A3-80367F68D2A1}">
      <dgm:prSet phldrT="[Texto]" custT="1"/>
      <dgm:spPr/>
      <dgm:t>
        <a:bodyPr anchor="t"/>
        <a:lstStyle/>
        <a:p>
          <a:pPr algn="l"/>
          <a:r>
            <a:rPr lang="pt-BR" sz="1800" b="1">
              <a:solidFill>
                <a:schemeClr val="tx1">
                  <a:lumMod val="85000"/>
                  <a:lumOff val="15000"/>
                </a:schemeClr>
              </a:solidFill>
            </a:rPr>
            <a:t>Discretas</a:t>
          </a:r>
          <a:endParaRPr lang="pt-BR" sz="1500" b="1">
            <a:solidFill>
              <a:schemeClr val="tx1">
                <a:lumMod val="85000"/>
                <a:lumOff val="15000"/>
              </a:schemeClr>
            </a:solidFill>
          </a:endParaRPr>
        </a:p>
        <a:p>
          <a:pPr algn="l"/>
          <a:r>
            <a:rPr lang="pt-BR" sz="1500">
              <a:solidFill>
                <a:schemeClr val="tx1">
                  <a:lumMod val="85000"/>
                  <a:lumOff val="15000"/>
                </a:schemeClr>
              </a:solidFill>
            </a:rPr>
            <a:t>Os dados numéricos discretos possuem valores inteiros; não podem ser fracionados.</a:t>
          </a:r>
        </a:p>
        <a:p>
          <a:pPr algn="r"/>
          <a:r>
            <a:rPr lang="pt-BR" sz="1500" b="1">
              <a:solidFill>
                <a:schemeClr val="tx1">
                  <a:lumMod val="85000"/>
                  <a:lumOff val="15000"/>
                </a:schemeClr>
              </a:solidFill>
            </a:rPr>
            <a:t>Ex. Número de pacientes</a:t>
          </a:r>
          <a:endParaRPr lang="pt-BR" sz="1500" b="1" dirty="0">
            <a:solidFill>
              <a:schemeClr val="tx1">
                <a:lumMod val="85000"/>
                <a:lumOff val="15000"/>
              </a:schemeClr>
            </a:solidFill>
          </a:endParaRPr>
        </a:p>
      </dgm:t>
    </dgm:pt>
    <dgm:pt modelId="{D98531D0-4AA3-4A02-9430-F9853B384CB5}" type="parTrans" cxnId="{57325B6C-BB9A-4A3A-B63D-FD849B276A33}">
      <dgm:prSet/>
      <dgm:spPr/>
      <dgm:t>
        <a:bodyPr/>
        <a:lstStyle/>
        <a:p>
          <a:endParaRPr lang="pt-BR" sz="1500">
            <a:solidFill>
              <a:schemeClr val="tx1">
                <a:lumMod val="85000"/>
                <a:lumOff val="15000"/>
              </a:schemeClr>
            </a:solidFill>
          </a:endParaRPr>
        </a:p>
      </dgm:t>
    </dgm:pt>
    <dgm:pt modelId="{A9AE218A-51FF-4549-97B7-566FC5339A5A}" type="sibTrans" cxnId="{57325B6C-BB9A-4A3A-B63D-FD849B276A33}">
      <dgm:prSet/>
      <dgm:spPr/>
      <dgm:t>
        <a:bodyPr/>
        <a:lstStyle/>
        <a:p>
          <a:endParaRPr lang="pt-BR" sz="1500">
            <a:solidFill>
              <a:schemeClr val="tx1">
                <a:lumMod val="85000"/>
                <a:lumOff val="15000"/>
              </a:schemeClr>
            </a:solidFill>
          </a:endParaRPr>
        </a:p>
      </dgm:t>
    </dgm:pt>
    <dgm:pt modelId="{553E408A-0457-45F7-8FB1-56286A14F5F5}">
      <dgm:prSet phldrT="[Texto]" custT="1"/>
      <dgm:spPr/>
      <dgm:t>
        <a:bodyPr anchor="t"/>
        <a:lstStyle/>
        <a:p>
          <a:pPr algn="l"/>
          <a:r>
            <a:rPr lang="pt-BR" sz="1800" b="1">
              <a:solidFill>
                <a:schemeClr val="tx1">
                  <a:lumMod val="85000"/>
                  <a:lumOff val="15000"/>
                </a:schemeClr>
              </a:solidFill>
            </a:rPr>
            <a:t>Contínuas</a:t>
          </a:r>
        </a:p>
        <a:p>
          <a:pPr algn="just"/>
          <a:r>
            <a:rPr lang="pt-BR" sz="1500">
              <a:solidFill>
                <a:schemeClr val="tx1">
                  <a:lumMod val="85000"/>
                  <a:lumOff val="15000"/>
                </a:schemeClr>
              </a:solidFill>
            </a:rPr>
            <a:t>Dados numéricos contínuos podem ter valores decimais ou fracionários. É possível particionar um dado contínuo infinitamente.</a:t>
          </a:r>
        </a:p>
        <a:p>
          <a:pPr algn="r"/>
          <a:r>
            <a:rPr lang="pt-BR" sz="1500" b="1">
              <a:solidFill>
                <a:schemeClr val="tx1">
                  <a:lumMod val="85000"/>
                  <a:lumOff val="15000"/>
                </a:schemeClr>
              </a:solidFill>
            </a:rPr>
            <a:t>Ex. Temperatura, Número de glóbulos brancos</a:t>
          </a:r>
          <a:endParaRPr lang="pt-BR" sz="1500" b="1" dirty="0">
            <a:solidFill>
              <a:schemeClr val="tx1">
                <a:lumMod val="85000"/>
                <a:lumOff val="15000"/>
              </a:schemeClr>
            </a:solidFill>
          </a:endParaRPr>
        </a:p>
      </dgm:t>
    </dgm:pt>
    <dgm:pt modelId="{66483323-BC73-4959-B858-D4056FAEAF55}" type="parTrans" cxnId="{4E9120EE-90A1-4753-9C8C-C1161D8ACF8E}">
      <dgm:prSet/>
      <dgm:spPr/>
      <dgm:t>
        <a:bodyPr/>
        <a:lstStyle/>
        <a:p>
          <a:endParaRPr lang="pt-BR" sz="1500">
            <a:solidFill>
              <a:schemeClr val="tx1">
                <a:lumMod val="85000"/>
                <a:lumOff val="15000"/>
              </a:schemeClr>
            </a:solidFill>
          </a:endParaRPr>
        </a:p>
      </dgm:t>
    </dgm:pt>
    <dgm:pt modelId="{11E0FEA3-E917-499A-86A1-6CFDFCE0349F}" type="sibTrans" cxnId="{4E9120EE-90A1-4753-9C8C-C1161D8ACF8E}">
      <dgm:prSet/>
      <dgm:spPr/>
      <dgm:t>
        <a:bodyPr/>
        <a:lstStyle/>
        <a:p>
          <a:endParaRPr lang="pt-BR" sz="1500">
            <a:solidFill>
              <a:schemeClr val="tx1">
                <a:lumMod val="85000"/>
                <a:lumOff val="15000"/>
              </a:schemeClr>
            </a:solidFill>
          </a:endParaRPr>
        </a:p>
      </dgm:t>
    </dgm:pt>
    <dgm:pt modelId="{4FB1BFAD-0670-4627-BC4F-5496ABE12CCD}">
      <dgm:prSet phldrT="[Texto]" custT="1"/>
      <dgm:spPr/>
      <dgm:t>
        <a:bodyPr anchor="t"/>
        <a:lstStyle/>
        <a:p>
          <a:pPr algn="l"/>
          <a:r>
            <a:rPr lang="pt-BR" sz="1800" b="1">
              <a:solidFill>
                <a:schemeClr val="tx1">
                  <a:lumMod val="85000"/>
                  <a:lumOff val="15000"/>
                </a:schemeClr>
              </a:solidFill>
            </a:rPr>
            <a:t>Nominais</a:t>
          </a:r>
        </a:p>
        <a:p>
          <a:pPr algn="l"/>
          <a:r>
            <a:rPr lang="pt-BR" sz="1500">
              <a:solidFill>
                <a:schemeClr val="tx1">
                  <a:lumMod val="85000"/>
                  <a:lumOff val="15000"/>
                </a:schemeClr>
              </a:solidFill>
            </a:rPr>
            <a:t>Os dados são categorias sem ordenação.</a:t>
          </a:r>
        </a:p>
        <a:p>
          <a:pPr algn="r"/>
          <a:r>
            <a:rPr lang="pt-BR" sz="1500" b="1">
              <a:solidFill>
                <a:schemeClr val="tx1">
                  <a:lumMod val="85000"/>
                  <a:lumOff val="15000"/>
                </a:schemeClr>
              </a:solidFill>
            </a:rPr>
            <a:t>Ex.  Positivo ou negativo para dengue</a:t>
          </a:r>
          <a:endParaRPr lang="pt-BR" sz="1500" b="1" dirty="0">
            <a:solidFill>
              <a:schemeClr val="tx1">
                <a:lumMod val="85000"/>
                <a:lumOff val="15000"/>
              </a:schemeClr>
            </a:solidFill>
          </a:endParaRPr>
        </a:p>
      </dgm:t>
    </dgm:pt>
    <dgm:pt modelId="{EE641D12-D38A-4EAC-80AA-E3735AD9F7F8}" type="parTrans" cxnId="{9928AE12-703E-4182-9AA3-B1673F80B5E2}">
      <dgm:prSet/>
      <dgm:spPr/>
      <dgm:t>
        <a:bodyPr/>
        <a:lstStyle/>
        <a:p>
          <a:endParaRPr lang="pt-BR" sz="1500">
            <a:solidFill>
              <a:schemeClr val="tx1">
                <a:lumMod val="85000"/>
                <a:lumOff val="15000"/>
              </a:schemeClr>
            </a:solidFill>
          </a:endParaRPr>
        </a:p>
      </dgm:t>
    </dgm:pt>
    <dgm:pt modelId="{496F6FF2-B242-4DB3-B544-EDE6637A5F03}" type="sibTrans" cxnId="{9928AE12-703E-4182-9AA3-B1673F80B5E2}">
      <dgm:prSet/>
      <dgm:spPr/>
      <dgm:t>
        <a:bodyPr/>
        <a:lstStyle/>
        <a:p>
          <a:endParaRPr lang="pt-BR" sz="1500">
            <a:solidFill>
              <a:schemeClr val="tx1">
                <a:lumMod val="85000"/>
                <a:lumOff val="15000"/>
              </a:schemeClr>
            </a:solidFill>
          </a:endParaRPr>
        </a:p>
      </dgm:t>
    </dgm:pt>
    <dgm:pt modelId="{3DDD766A-1246-4F55-A4C0-2A10F8C24964}">
      <dgm:prSet phldrT="[Texto]" custT="1"/>
      <dgm:spPr/>
      <dgm:t>
        <a:bodyPr/>
        <a:lstStyle/>
        <a:p>
          <a:pPr algn="l"/>
          <a:r>
            <a:rPr lang="pt-BR" sz="1800" b="1">
              <a:solidFill>
                <a:schemeClr val="tx1">
                  <a:lumMod val="85000"/>
                  <a:lumOff val="15000"/>
                </a:schemeClr>
              </a:solidFill>
            </a:rPr>
            <a:t>Ordinais</a:t>
          </a:r>
        </a:p>
        <a:p>
          <a:pPr algn="l"/>
          <a:r>
            <a:rPr lang="pt-BR" sz="1500">
              <a:solidFill>
                <a:schemeClr val="tx1">
                  <a:lumMod val="85000"/>
                  <a:lumOff val="15000"/>
                </a:schemeClr>
              </a:solidFill>
            </a:rPr>
            <a:t>Os dados são categorias que apresentam ordenação por grau de intensidade, desde que ela seja inerente à variável e não imposta por conveniência. </a:t>
          </a:r>
        </a:p>
        <a:p>
          <a:pPr algn="r"/>
          <a:r>
            <a:rPr lang="pt-BR" sz="1500" b="1">
              <a:solidFill>
                <a:schemeClr val="tx1">
                  <a:lumMod val="85000"/>
                  <a:lumOff val="15000"/>
                </a:schemeClr>
              </a:solidFill>
            </a:rPr>
            <a:t>Ex. Nível de estresse, desde “relaxado” até “estressado” </a:t>
          </a:r>
          <a:endParaRPr lang="pt-BR" sz="1500" b="1" dirty="0">
            <a:solidFill>
              <a:schemeClr val="tx1">
                <a:lumMod val="85000"/>
                <a:lumOff val="15000"/>
              </a:schemeClr>
            </a:solidFill>
          </a:endParaRPr>
        </a:p>
      </dgm:t>
    </dgm:pt>
    <dgm:pt modelId="{D15057CF-E179-4C85-B3B0-9D78197F1A9F}" type="parTrans" cxnId="{06EE92A8-4A38-42B2-AF73-38EECB3C8BFA}">
      <dgm:prSet/>
      <dgm:spPr/>
      <dgm:t>
        <a:bodyPr/>
        <a:lstStyle/>
        <a:p>
          <a:endParaRPr lang="pt-BR" sz="1500">
            <a:solidFill>
              <a:schemeClr val="tx1">
                <a:lumMod val="85000"/>
                <a:lumOff val="15000"/>
              </a:schemeClr>
            </a:solidFill>
          </a:endParaRPr>
        </a:p>
      </dgm:t>
    </dgm:pt>
    <dgm:pt modelId="{4E68F7D7-EB92-4FE8-94AC-FAECFD5C388B}" type="sibTrans" cxnId="{06EE92A8-4A38-42B2-AF73-38EECB3C8BFA}">
      <dgm:prSet/>
      <dgm:spPr/>
      <dgm:t>
        <a:bodyPr/>
        <a:lstStyle/>
        <a:p>
          <a:endParaRPr lang="pt-BR" sz="1500">
            <a:solidFill>
              <a:schemeClr val="tx1">
                <a:lumMod val="85000"/>
                <a:lumOff val="15000"/>
              </a:schemeClr>
            </a:solidFill>
          </a:endParaRPr>
        </a:p>
      </dgm:t>
    </dgm:pt>
    <dgm:pt modelId="{A5466D00-B645-4479-A4B9-D56F3FE28344}" type="pres">
      <dgm:prSet presAssocID="{AD4AF197-D355-464E-A24B-14D3600DF4CA}" presName="diagram" presStyleCnt="0">
        <dgm:presLayoutVars>
          <dgm:chPref val="1"/>
          <dgm:dir/>
          <dgm:animOne val="branch"/>
          <dgm:animLvl val="lvl"/>
          <dgm:resizeHandles/>
        </dgm:presLayoutVars>
      </dgm:prSet>
      <dgm:spPr/>
    </dgm:pt>
    <dgm:pt modelId="{DB8B3ED3-9666-494A-880D-945E1B8E27AC}" type="pres">
      <dgm:prSet presAssocID="{CAF01E7E-657A-4F99-9F27-54B3FEBF4271}" presName="root" presStyleCnt="0"/>
      <dgm:spPr/>
    </dgm:pt>
    <dgm:pt modelId="{057708E8-7218-4C45-834C-A27A3D0C5585}" type="pres">
      <dgm:prSet presAssocID="{CAF01E7E-657A-4F99-9F27-54B3FEBF4271}" presName="rootComposite" presStyleCnt="0"/>
      <dgm:spPr/>
    </dgm:pt>
    <dgm:pt modelId="{088AC8EA-2EE8-4119-93FD-4C0B3AAD6AC0}" type="pres">
      <dgm:prSet presAssocID="{CAF01E7E-657A-4F99-9F27-54B3FEBF4271}" presName="rootText" presStyleLbl="node1" presStyleIdx="0" presStyleCnt="2" custScaleX="149400" custLinFactNeighborX="8771" custLinFactNeighborY="-3273"/>
      <dgm:spPr>
        <a:prstGeom prst="round1Rect">
          <a:avLst/>
        </a:prstGeom>
      </dgm:spPr>
    </dgm:pt>
    <dgm:pt modelId="{89BE1682-1FA6-4F2A-A8FF-2241ECCA2F29}" type="pres">
      <dgm:prSet presAssocID="{CAF01E7E-657A-4F99-9F27-54B3FEBF4271}" presName="rootConnector" presStyleLbl="node1" presStyleIdx="0" presStyleCnt="2"/>
      <dgm:spPr/>
    </dgm:pt>
    <dgm:pt modelId="{FE0D0168-5673-46F4-BA2C-BB9825FBBF22}" type="pres">
      <dgm:prSet presAssocID="{CAF01E7E-657A-4F99-9F27-54B3FEBF4271}" presName="childShape" presStyleCnt="0"/>
      <dgm:spPr/>
    </dgm:pt>
    <dgm:pt modelId="{30B294D3-61BC-43A6-B254-D05DA48F12F7}" type="pres">
      <dgm:prSet presAssocID="{D98531D0-4AA3-4A02-9430-F9853B384CB5}" presName="Name13" presStyleLbl="parChTrans1D2" presStyleIdx="0" presStyleCnt="4"/>
      <dgm:spPr/>
    </dgm:pt>
    <dgm:pt modelId="{F33C0734-89CA-4324-9853-571A2957F362}" type="pres">
      <dgm:prSet presAssocID="{EF2F2646-3098-47AC-91A3-80367F68D2A1}" presName="childText" presStyleLbl="bgAcc1" presStyleIdx="0" presStyleCnt="4" custScaleX="255274" custScaleY="120261">
        <dgm:presLayoutVars>
          <dgm:bulletEnabled val="1"/>
        </dgm:presLayoutVars>
      </dgm:prSet>
      <dgm:spPr>
        <a:prstGeom prst="snip2DiagRect">
          <a:avLst/>
        </a:prstGeom>
      </dgm:spPr>
    </dgm:pt>
    <dgm:pt modelId="{91386C18-F2E3-4C77-BA77-2D6D6A2A20A6}" type="pres">
      <dgm:prSet presAssocID="{66483323-BC73-4959-B858-D4056FAEAF55}" presName="Name13" presStyleLbl="parChTrans1D2" presStyleIdx="1" presStyleCnt="4"/>
      <dgm:spPr/>
    </dgm:pt>
    <dgm:pt modelId="{E2202A68-3A11-475E-877D-769D161EA472}" type="pres">
      <dgm:prSet presAssocID="{553E408A-0457-45F7-8FB1-56286A14F5F5}" presName="childText" presStyleLbl="bgAcc1" presStyleIdx="1" presStyleCnt="4" custScaleX="260361" custScaleY="118591" custLinFactNeighborX="-1226" custLinFactNeighborY="-1110">
        <dgm:presLayoutVars>
          <dgm:bulletEnabled val="1"/>
        </dgm:presLayoutVars>
      </dgm:prSet>
      <dgm:spPr>
        <a:prstGeom prst="snip2DiagRect">
          <a:avLst/>
        </a:prstGeom>
      </dgm:spPr>
    </dgm:pt>
    <dgm:pt modelId="{785ED5EB-5BCA-42B2-9451-3BAABF0FF35B}" type="pres">
      <dgm:prSet presAssocID="{B93F2A22-2209-4F6F-9FA6-DB69612F19BA}" presName="root" presStyleCnt="0"/>
      <dgm:spPr/>
    </dgm:pt>
    <dgm:pt modelId="{512B75E3-166E-4DB7-AA15-5E6EE4CD8453}" type="pres">
      <dgm:prSet presAssocID="{B93F2A22-2209-4F6F-9FA6-DB69612F19BA}" presName="rootComposite" presStyleCnt="0"/>
      <dgm:spPr/>
    </dgm:pt>
    <dgm:pt modelId="{288236EB-702F-4254-A983-377EF89CB939}" type="pres">
      <dgm:prSet presAssocID="{B93F2A22-2209-4F6F-9FA6-DB69612F19BA}" presName="rootText" presStyleLbl="node1" presStyleIdx="1" presStyleCnt="2" custScaleX="151405" custLinFactNeighborX="4300" custLinFactNeighborY="-4624"/>
      <dgm:spPr>
        <a:prstGeom prst="round1Rect">
          <a:avLst/>
        </a:prstGeom>
      </dgm:spPr>
    </dgm:pt>
    <dgm:pt modelId="{1A171958-FD5B-4566-A957-96B3DB6793A1}" type="pres">
      <dgm:prSet presAssocID="{B93F2A22-2209-4F6F-9FA6-DB69612F19BA}" presName="rootConnector" presStyleLbl="node1" presStyleIdx="1" presStyleCnt="2"/>
      <dgm:spPr/>
    </dgm:pt>
    <dgm:pt modelId="{E116CA9D-0E97-4FCF-80DE-BF38CB15B537}" type="pres">
      <dgm:prSet presAssocID="{B93F2A22-2209-4F6F-9FA6-DB69612F19BA}" presName="childShape" presStyleCnt="0"/>
      <dgm:spPr/>
    </dgm:pt>
    <dgm:pt modelId="{E71BB369-017C-47EE-AE16-148C0FF6DBD2}" type="pres">
      <dgm:prSet presAssocID="{EE641D12-D38A-4EAC-80AA-E3735AD9F7F8}" presName="Name13" presStyleLbl="parChTrans1D2" presStyleIdx="2" presStyleCnt="4"/>
      <dgm:spPr/>
    </dgm:pt>
    <dgm:pt modelId="{073FDC11-BEE7-43C7-99D5-4568626156C2}" type="pres">
      <dgm:prSet presAssocID="{4FB1BFAD-0670-4627-BC4F-5496ABE12CCD}" presName="childText" presStyleLbl="bgAcc1" presStyleIdx="2" presStyleCnt="4" custScaleX="261882" custScaleY="92152" custLinFactNeighborX="-3372">
        <dgm:presLayoutVars>
          <dgm:bulletEnabled val="1"/>
        </dgm:presLayoutVars>
      </dgm:prSet>
      <dgm:spPr>
        <a:prstGeom prst="snip2DiagRect">
          <a:avLst/>
        </a:prstGeom>
      </dgm:spPr>
    </dgm:pt>
    <dgm:pt modelId="{85125612-ABF6-4991-8C15-9DE8AB09960F}" type="pres">
      <dgm:prSet presAssocID="{D15057CF-E179-4C85-B3B0-9D78197F1A9F}" presName="Name13" presStyleLbl="parChTrans1D2" presStyleIdx="3" presStyleCnt="4"/>
      <dgm:spPr/>
    </dgm:pt>
    <dgm:pt modelId="{63E2E3A7-9702-43B1-BF62-CD87268A783F}" type="pres">
      <dgm:prSet presAssocID="{3DDD766A-1246-4F55-A4C0-2A10F8C24964}" presName="childText" presStyleLbl="bgAcc1" presStyleIdx="3" presStyleCnt="4" custScaleX="261374" custScaleY="138353" custLinFactNeighborX="-5205" custLinFactNeighborY="13494">
        <dgm:presLayoutVars>
          <dgm:bulletEnabled val="1"/>
        </dgm:presLayoutVars>
      </dgm:prSet>
      <dgm:spPr>
        <a:prstGeom prst="snip2DiagRect">
          <a:avLst/>
        </a:prstGeom>
      </dgm:spPr>
    </dgm:pt>
  </dgm:ptLst>
  <dgm:cxnLst>
    <dgm:cxn modelId="{455CB108-9BED-4C68-A117-4DF9BE2C40CB}" type="presOf" srcId="{B93F2A22-2209-4F6F-9FA6-DB69612F19BA}" destId="{1A171958-FD5B-4566-A957-96B3DB6793A1}" srcOrd="1" destOrd="0" presId="urn:microsoft.com/office/officeart/2005/8/layout/hierarchy3"/>
    <dgm:cxn modelId="{9928AE12-703E-4182-9AA3-B1673F80B5E2}" srcId="{B93F2A22-2209-4F6F-9FA6-DB69612F19BA}" destId="{4FB1BFAD-0670-4627-BC4F-5496ABE12CCD}" srcOrd="0" destOrd="0" parTransId="{EE641D12-D38A-4EAC-80AA-E3735AD9F7F8}" sibTransId="{496F6FF2-B242-4DB3-B544-EDE6637A5F03}"/>
    <dgm:cxn modelId="{4E20C22E-3F68-47FA-A4D8-54E52D0AF39C}" type="presOf" srcId="{EE641D12-D38A-4EAC-80AA-E3735AD9F7F8}" destId="{E71BB369-017C-47EE-AE16-148C0FF6DBD2}" srcOrd="0" destOrd="0" presId="urn:microsoft.com/office/officeart/2005/8/layout/hierarchy3"/>
    <dgm:cxn modelId="{FA200B35-89EB-4833-9EE1-752985ECD71B}" type="presOf" srcId="{AD4AF197-D355-464E-A24B-14D3600DF4CA}" destId="{A5466D00-B645-4479-A4B9-D56F3FE28344}" srcOrd="0" destOrd="0" presId="urn:microsoft.com/office/officeart/2005/8/layout/hierarchy3"/>
    <dgm:cxn modelId="{B224EE5B-2861-42C9-9D75-1C65FEE94514}" type="presOf" srcId="{B93F2A22-2209-4F6F-9FA6-DB69612F19BA}" destId="{288236EB-702F-4254-A983-377EF89CB939}" srcOrd="0" destOrd="0" presId="urn:microsoft.com/office/officeart/2005/8/layout/hierarchy3"/>
    <dgm:cxn modelId="{0E161947-2C6C-4715-8F5C-D72C46EBE833}" type="presOf" srcId="{3DDD766A-1246-4F55-A4C0-2A10F8C24964}" destId="{63E2E3A7-9702-43B1-BF62-CD87268A783F}" srcOrd="0" destOrd="0" presId="urn:microsoft.com/office/officeart/2005/8/layout/hierarchy3"/>
    <dgm:cxn modelId="{57325B6C-BB9A-4A3A-B63D-FD849B276A33}" srcId="{CAF01E7E-657A-4F99-9F27-54B3FEBF4271}" destId="{EF2F2646-3098-47AC-91A3-80367F68D2A1}" srcOrd="0" destOrd="0" parTransId="{D98531D0-4AA3-4A02-9430-F9853B384CB5}" sibTransId="{A9AE218A-51FF-4549-97B7-566FC5339A5A}"/>
    <dgm:cxn modelId="{3B591D55-5A02-42CC-A2BB-5F764332A804}" type="presOf" srcId="{4FB1BFAD-0670-4627-BC4F-5496ABE12CCD}" destId="{073FDC11-BEE7-43C7-99D5-4568626156C2}" srcOrd="0" destOrd="0" presId="urn:microsoft.com/office/officeart/2005/8/layout/hierarchy3"/>
    <dgm:cxn modelId="{CD498C78-71F8-41C2-A968-E65F8982BC26}" type="presOf" srcId="{66483323-BC73-4959-B858-D4056FAEAF55}" destId="{91386C18-F2E3-4C77-BA77-2D6D6A2A20A6}" srcOrd="0" destOrd="0" presId="urn:microsoft.com/office/officeart/2005/8/layout/hierarchy3"/>
    <dgm:cxn modelId="{EF003689-32E5-4921-9A96-E07B48A778F8}" type="presOf" srcId="{EF2F2646-3098-47AC-91A3-80367F68D2A1}" destId="{F33C0734-89CA-4324-9853-571A2957F362}" srcOrd="0" destOrd="0" presId="urn:microsoft.com/office/officeart/2005/8/layout/hierarchy3"/>
    <dgm:cxn modelId="{06EE92A8-4A38-42B2-AF73-38EECB3C8BFA}" srcId="{B93F2A22-2209-4F6F-9FA6-DB69612F19BA}" destId="{3DDD766A-1246-4F55-A4C0-2A10F8C24964}" srcOrd="1" destOrd="0" parTransId="{D15057CF-E179-4C85-B3B0-9D78197F1A9F}" sibTransId="{4E68F7D7-EB92-4FE8-94AC-FAECFD5C388B}"/>
    <dgm:cxn modelId="{8D2C64AC-E02F-40DE-B469-595171512F22}" type="presOf" srcId="{D15057CF-E179-4C85-B3B0-9D78197F1A9F}" destId="{85125612-ABF6-4991-8C15-9DE8AB09960F}" srcOrd="0" destOrd="0" presId="urn:microsoft.com/office/officeart/2005/8/layout/hierarchy3"/>
    <dgm:cxn modelId="{9FDEC3AE-2412-446B-9247-2E09C7EE75CF}" srcId="{AD4AF197-D355-464E-A24B-14D3600DF4CA}" destId="{CAF01E7E-657A-4F99-9F27-54B3FEBF4271}" srcOrd="0" destOrd="0" parTransId="{9DC6E6FC-E5DD-4A17-A1F6-5EAA2720681D}" sibTransId="{E6B59F8E-27A0-4D39-BBCE-14C78CDD635F}"/>
    <dgm:cxn modelId="{397E07D6-F99C-45F1-8D6E-CD9754B28349}" type="presOf" srcId="{D98531D0-4AA3-4A02-9430-F9853B384CB5}" destId="{30B294D3-61BC-43A6-B254-D05DA48F12F7}" srcOrd="0" destOrd="0" presId="urn:microsoft.com/office/officeart/2005/8/layout/hierarchy3"/>
    <dgm:cxn modelId="{4CEB94E7-E5B1-4CC1-B2CB-AA59F149260F}" type="presOf" srcId="{CAF01E7E-657A-4F99-9F27-54B3FEBF4271}" destId="{89BE1682-1FA6-4F2A-A8FF-2241ECCA2F29}" srcOrd="1" destOrd="0" presId="urn:microsoft.com/office/officeart/2005/8/layout/hierarchy3"/>
    <dgm:cxn modelId="{4E9120EE-90A1-4753-9C8C-C1161D8ACF8E}" srcId="{CAF01E7E-657A-4F99-9F27-54B3FEBF4271}" destId="{553E408A-0457-45F7-8FB1-56286A14F5F5}" srcOrd="1" destOrd="0" parTransId="{66483323-BC73-4959-B858-D4056FAEAF55}" sibTransId="{11E0FEA3-E917-499A-86A1-6CFDFCE0349F}"/>
    <dgm:cxn modelId="{CC8E56EE-F2CF-4CF2-A8A0-95A39C9887CE}" type="presOf" srcId="{CAF01E7E-657A-4F99-9F27-54B3FEBF4271}" destId="{088AC8EA-2EE8-4119-93FD-4C0B3AAD6AC0}" srcOrd="0" destOrd="0" presId="urn:microsoft.com/office/officeart/2005/8/layout/hierarchy3"/>
    <dgm:cxn modelId="{3A2876F7-6838-40F3-B3F7-78AC2DE7FCC8}" srcId="{AD4AF197-D355-464E-A24B-14D3600DF4CA}" destId="{B93F2A22-2209-4F6F-9FA6-DB69612F19BA}" srcOrd="1" destOrd="0" parTransId="{6D552C64-17BC-47AE-8855-5EB0AF2C4308}" sibTransId="{3E348B7E-02FC-4282-961F-BDB6808E4568}"/>
    <dgm:cxn modelId="{216138FC-47AA-4AB1-BEA0-90A47DA82BEF}" type="presOf" srcId="{553E408A-0457-45F7-8FB1-56286A14F5F5}" destId="{E2202A68-3A11-475E-877D-769D161EA472}" srcOrd="0" destOrd="0" presId="urn:microsoft.com/office/officeart/2005/8/layout/hierarchy3"/>
    <dgm:cxn modelId="{7247959D-0DE6-4C0B-BE6D-75A760BF58F7}" type="presParOf" srcId="{A5466D00-B645-4479-A4B9-D56F3FE28344}" destId="{DB8B3ED3-9666-494A-880D-945E1B8E27AC}" srcOrd="0" destOrd="0" presId="urn:microsoft.com/office/officeart/2005/8/layout/hierarchy3"/>
    <dgm:cxn modelId="{D611C5E4-9008-43AB-9EC6-B949B8400F5C}" type="presParOf" srcId="{DB8B3ED3-9666-494A-880D-945E1B8E27AC}" destId="{057708E8-7218-4C45-834C-A27A3D0C5585}" srcOrd="0" destOrd="0" presId="urn:microsoft.com/office/officeart/2005/8/layout/hierarchy3"/>
    <dgm:cxn modelId="{FCC1A627-84AD-40CA-874C-65BFD2D9BA45}" type="presParOf" srcId="{057708E8-7218-4C45-834C-A27A3D0C5585}" destId="{088AC8EA-2EE8-4119-93FD-4C0B3AAD6AC0}" srcOrd="0" destOrd="0" presId="urn:microsoft.com/office/officeart/2005/8/layout/hierarchy3"/>
    <dgm:cxn modelId="{4868E327-9087-4012-B3B9-1F1574FA640A}" type="presParOf" srcId="{057708E8-7218-4C45-834C-A27A3D0C5585}" destId="{89BE1682-1FA6-4F2A-A8FF-2241ECCA2F29}" srcOrd="1" destOrd="0" presId="urn:microsoft.com/office/officeart/2005/8/layout/hierarchy3"/>
    <dgm:cxn modelId="{AA13A9A9-2FAD-4F6D-AC72-868D524965A7}" type="presParOf" srcId="{DB8B3ED3-9666-494A-880D-945E1B8E27AC}" destId="{FE0D0168-5673-46F4-BA2C-BB9825FBBF22}" srcOrd="1" destOrd="0" presId="urn:microsoft.com/office/officeart/2005/8/layout/hierarchy3"/>
    <dgm:cxn modelId="{CBBC9D4F-1241-4796-AE09-CB1D315779EE}" type="presParOf" srcId="{FE0D0168-5673-46F4-BA2C-BB9825FBBF22}" destId="{30B294D3-61BC-43A6-B254-D05DA48F12F7}" srcOrd="0" destOrd="0" presId="urn:microsoft.com/office/officeart/2005/8/layout/hierarchy3"/>
    <dgm:cxn modelId="{55651C40-0F74-4092-A2D9-41DD97EED724}" type="presParOf" srcId="{FE0D0168-5673-46F4-BA2C-BB9825FBBF22}" destId="{F33C0734-89CA-4324-9853-571A2957F362}" srcOrd="1" destOrd="0" presId="urn:microsoft.com/office/officeart/2005/8/layout/hierarchy3"/>
    <dgm:cxn modelId="{C7D03642-87AC-463D-90CB-099B13B86407}" type="presParOf" srcId="{FE0D0168-5673-46F4-BA2C-BB9825FBBF22}" destId="{91386C18-F2E3-4C77-BA77-2D6D6A2A20A6}" srcOrd="2" destOrd="0" presId="urn:microsoft.com/office/officeart/2005/8/layout/hierarchy3"/>
    <dgm:cxn modelId="{D9F5BE80-99F8-48C0-88A5-DCC217DC5787}" type="presParOf" srcId="{FE0D0168-5673-46F4-BA2C-BB9825FBBF22}" destId="{E2202A68-3A11-475E-877D-769D161EA472}" srcOrd="3" destOrd="0" presId="urn:microsoft.com/office/officeart/2005/8/layout/hierarchy3"/>
    <dgm:cxn modelId="{D9C99626-8E0C-4B92-998D-E3CBFC665665}" type="presParOf" srcId="{A5466D00-B645-4479-A4B9-D56F3FE28344}" destId="{785ED5EB-5BCA-42B2-9451-3BAABF0FF35B}" srcOrd="1" destOrd="0" presId="urn:microsoft.com/office/officeart/2005/8/layout/hierarchy3"/>
    <dgm:cxn modelId="{F7416D6B-9735-44F4-BA63-73E5781A81F7}" type="presParOf" srcId="{785ED5EB-5BCA-42B2-9451-3BAABF0FF35B}" destId="{512B75E3-166E-4DB7-AA15-5E6EE4CD8453}" srcOrd="0" destOrd="0" presId="urn:microsoft.com/office/officeart/2005/8/layout/hierarchy3"/>
    <dgm:cxn modelId="{413CF1FD-7EA3-48A8-A4A0-92BD2A7F7553}" type="presParOf" srcId="{512B75E3-166E-4DB7-AA15-5E6EE4CD8453}" destId="{288236EB-702F-4254-A983-377EF89CB939}" srcOrd="0" destOrd="0" presId="urn:microsoft.com/office/officeart/2005/8/layout/hierarchy3"/>
    <dgm:cxn modelId="{D68E9274-DC63-4511-B18E-B7C5D57AA25E}" type="presParOf" srcId="{512B75E3-166E-4DB7-AA15-5E6EE4CD8453}" destId="{1A171958-FD5B-4566-A957-96B3DB6793A1}" srcOrd="1" destOrd="0" presId="urn:microsoft.com/office/officeart/2005/8/layout/hierarchy3"/>
    <dgm:cxn modelId="{F65098D1-F867-4D72-B400-0118B156491B}" type="presParOf" srcId="{785ED5EB-5BCA-42B2-9451-3BAABF0FF35B}" destId="{E116CA9D-0E97-4FCF-80DE-BF38CB15B537}" srcOrd="1" destOrd="0" presId="urn:microsoft.com/office/officeart/2005/8/layout/hierarchy3"/>
    <dgm:cxn modelId="{7E6BA01D-201B-4B83-8708-E3C71BDCDA2E}" type="presParOf" srcId="{E116CA9D-0E97-4FCF-80DE-BF38CB15B537}" destId="{E71BB369-017C-47EE-AE16-148C0FF6DBD2}" srcOrd="0" destOrd="0" presId="urn:microsoft.com/office/officeart/2005/8/layout/hierarchy3"/>
    <dgm:cxn modelId="{F58BCFA2-1F2C-43B2-A37A-2CA1BC8688F5}" type="presParOf" srcId="{E116CA9D-0E97-4FCF-80DE-BF38CB15B537}" destId="{073FDC11-BEE7-43C7-99D5-4568626156C2}" srcOrd="1" destOrd="0" presId="urn:microsoft.com/office/officeart/2005/8/layout/hierarchy3"/>
    <dgm:cxn modelId="{9D75B1FA-7064-44D7-8778-943B0F3A0B19}" type="presParOf" srcId="{E116CA9D-0E97-4FCF-80DE-BF38CB15B537}" destId="{85125612-ABF6-4991-8C15-9DE8AB09960F}" srcOrd="2" destOrd="0" presId="urn:microsoft.com/office/officeart/2005/8/layout/hierarchy3"/>
    <dgm:cxn modelId="{7AD36BEB-15D5-4B85-8399-47FCBA9E801E}" type="presParOf" srcId="{E116CA9D-0E97-4FCF-80DE-BF38CB15B537}" destId="{63E2E3A7-9702-43B1-BF62-CD87268A783F}" srcOrd="3"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8C0A8E2-7C05-4EA0-B7C4-D70C54CFE47F}" type="doc">
      <dgm:prSet loTypeId="urn:microsoft.com/office/officeart/2005/8/layout/pyramid3" loCatId="pyramid" qsTypeId="urn:microsoft.com/office/officeart/2005/8/quickstyle/simple5" qsCatId="simple" csTypeId="urn:microsoft.com/office/officeart/2005/8/colors/colorful5" csCatId="colorful" phldr="1"/>
      <dgm:spPr/>
    </dgm:pt>
    <dgm:pt modelId="{AF3F4F30-58E2-4556-A554-9C16CAF9CB25}">
      <dgm:prSet phldrT="[Texto]" custT="1"/>
      <dgm:spPr>
        <a:solidFill>
          <a:schemeClr val="accent1">
            <a:lumMod val="60000"/>
            <a:lumOff val="40000"/>
          </a:schemeClr>
        </a:solidFill>
        <a:ln>
          <a:solidFill>
            <a:schemeClr val="tx1">
              <a:lumMod val="50000"/>
              <a:lumOff val="50000"/>
            </a:schemeClr>
          </a:solidFill>
        </a:ln>
      </dgm:spPr>
      <dgm:t>
        <a:bodyPr/>
        <a:lstStyle/>
        <a:p>
          <a:r>
            <a:rPr lang="pt-BR" sz="3000" dirty="0">
              <a:effectLst/>
              <a:latin typeface="Baguet Script" panose="00000500000000000000" pitchFamily="2" charset="0"/>
            </a:rPr>
            <a:t>Conhecimento</a:t>
          </a:r>
        </a:p>
        <a:p>
          <a:r>
            <a:rPr lang="pt-BR" sz="1800" dirty="0">
              <a:solidFill>
                <a:schemeClr val="tx1"/>
              </a:solidFill>
              <a:effectLst/>
              <a:latin typeface="Bahnschrift Light Condensed" panose="020B0502040204020203" pitchFamily="34" charset="0"/>
            </a:rPr>
            <a:t>Informação aplicada</a:t>
          </a:r>
        </a:p>
        <a:p>
          <a:r>
            <a:rPr lang="pt-BR" sz="1800" dirty="0">
              <a:solidFill>
                <a:schemeClr val="tx1"/>
              </a:solidFill>
              <a:effectLst/>
              <a:latin typeface="Bahnschrift Light Condensed" panose="020B0502040204020203" pitchFamily="34" charset="0"/>
            </a:rPr>
            <a:t>Responder o “por quê”</a:t>
          </a:r>
        </a:p>
      </dgm:t>
    </dgm:pt>
    <dgm:pt modelId="{603D2069-017B-4B52-9767-95EB21CDE251}" type="parTrans" cxnId="{77C1BAB7-67A7-49E7-9492-924E7B0C35C4}">
      <dgm:prSet/>
      <dgm:spPr/>
      <dgm:t>
        <a:bodyPr/>
        <a:lstStyle/>
        <a:p>
          <a:endParaRPr lang="pt-BR">
            <a:latin typeface="Bahnschrift Light Condensed" panose="020B0502040204020203" pitchFamily="34" charset="0"/>
          </a:endParaRPr>
        </a:p>
      </dgm:t>
    </dgm:pt>
    <dgm:pt modelId="{CE8C70BB-2EF0-4306-8B66-F094D9C3EAAA}" type="sibTrans" cxnId="{77C1BAB7-67A7-49E7-9492-924E7B0C35C4}">
      <dgm:prSet/>
      <dgm:spPr/>
      <dgm:t>
        <a:bodyPr/>
        <a:lstStyle/>
        <a:p>
          <a:endParaRPr lang="pt-BR">
            <a:latin typeface="Bahnschrift Light Condensed" panose="020B0502040204020203" pitchFamily="34" charset="0"/>
          </a:endParaRPr>
        </a:p>
      </dgm:t>
    </dgm:pt>
    <dgm:pt modelId="{64330A5C-3247-49CF-8D9B-0833FD18BE3E}">
      <dgm:prSet phldrT="[Texto]" custT="1"/>
      <dgm:spPr>
        <a:solidFill>
          <a:schemeClr val="accent1">
            <a:lumMod val="20000"/>
            <a:lumOff val="80000"/>
          </a:schemeClr>
        </a:solidFill>
        <a:ln>
          <a:solidFill>
            <a:schemeClr val="tx1">
              <a:lumMod val="50000"/>
              <a:lumOff val="50000"/>
            </a:schemeClr>
          </a:solidFill>
        </a:ln>
      </dgm:spPr>
      <dgm:t>
        <a:bodyPr/>
        <a:lstStyle/>
        <a:p>
          <a:r>
            <a:rPr lang="pt-BR" sz="3000" dirty="0">
              <a:effectLst/>
              <a:latin typeface="Baguet Script" panose="00000500000000000000" pitchFamily="2" charset="0"/>
            </a:rPr>
            <a:t>Dados</a:t>
          </a:r>
        </a:p>
        <a:p>
          <a:r>
            <a:rPr lang="pt-BR" sz="1800" dirty="0">
              <a:solidFill>
                <a:schemeClr val="tx1"/>
              </a:solidFill>
              <a:effectLst/>
              <a:latin typeface="Bahnschrift Light Condensed" panose="020B0502040204020203" pitchFamily="34" charset="0"/>
            </a:rPr>
            <a:t>Fatos brutos e desorganizados</a:t>
          </a:r>
        </a:p>
        <a:p>
          <a:r>
            <a:rPr lang="pt-BR" sz="1400" dirty="0">
              <a:solidFill>
                <a:schemeClr val="tx1"/>
              </a:solidFill>
              <a:effectLst/>
              <a:latin typeface="Bahnschrift Light Condensed" panose="020B0502040204020203" pitchFamily="34" charset="0"/>
              <a:cs typeface="72 Light" panose="020B0303030000000003" pitchFamily="34" charset="0"/>
            </a:rPr>
            <a:t>[A, B, A, B, B,...] [126, 96, 120, 90, 98,...]</a:t>
          </a:r>
        </a:p>
      </dgm:t>
    </dgm:pt>
    <dgm:pt modelId="{925B6314-7E35-4B4E-AE3C-A3DCBCD08C58}" type="parTrans" cxnId="{085F7C82-E2F9-4040-8FBA-BC6A8F6652B6}">
      <dgm:prSet/>
      <dgm:spPr/>
      <dgm:t>
        <a:bodyPr/>
        <a:lstStyle/>
        <a:p>
          <a:endParaRPr lang="pt-BR">
            <a:latin typeface="Bahnschrift Light Condensed" panose="020B0502040204020203" pitchFamily="34" charset="0"/>
          </a:endParaRPr>
        </a:p>
      </dgm:t>
    </dgm:pt>
    <dgm:pt modelId="{28D2E5FA-E9BD-438B-9432-3558E870495C}" type="sibTrans" cxnId="{085F7C82-E2F9-4040-8FBA-BC6A8F6652B6}">
      <dgm:prSet/>
      <dgm:spPr/>
      <dgm:t>
        <a:bodyPr/>
        <a:lstStyle/>
        <a:p>
          <a:endParaRPr lang="pt-BR">
            <a:latin typeface="Bahnschrift Light Condensed" panose="020B0502040204020203" pitchFamily="34" charset="0"/>
          </a:endParaRPr>
        </a:p>
      </dgm:t>
    </dgm:pt>
    <dgm:pt modelId="{240DD484-516C-48C8-A355-85BCA3A8E2EC}">
      <dgm:prSet phldrT="[Texto]" custT="1"/>
      <dgm:spPr>
        <a:solidFill>
          <a:schemeClr val="accent1">
            <a:lumMod val="40000"/>
            <a:lumOff val="60000"/>
          </a:schemeClr>
        </a:solidFill>
        <a:ln>
          <a:solidFill>
            <a:schemeClr val="tx1">
              <a:lumMod val="50000"/>
              <a:lumOff val="50000"/>
            </a:schemeClr>
          </a:solidFill>
        </a:ln>
      </dgm:spPr>
      <dgm:t>
        <a:bodyPr/>
        <a:lstStyle/>
        <a:p>
          <a:r>
            <a:rPr lang="pt-BR" sz="3000" dirty="0">
              <a:effectLst/>
              <a:latin typeface="Baguet Script" panose="00000500000000000000" pitchFamily="2" charset="0"/>
            </a:rPr>
            <a:t>Informação</a:t>
          </a:r>
        </a:p>
        <a:p>
          <a:r>
            <a:rPr lang="pt-BR" sz="1800" dirty="0">
              <a:solidFill>
                <a:schemeClr val="tx1"/>
              </a:solidFill>
              <a:effectLst/>
              <a:latin typeface="Bahnschrift Light Condensed" panose="020B0502040204020203" pitchFamily="34" charset="0"/>
            </a:rPr>
            <a:t>Uso e contexto dos dados</a:t>
          </a:r>
        </a:p>
        <a:p>
          <a:r>
            <a:rPr lang="pt-BR" sz="1800" dirty="0">
              <a:solidFill>
                <a:schemeClr val="tx1"/>
              </a:solidFill>
              <a:effectLst/>
              <a:latin typeface="Bahnschrift Light Condensed" panose="020B0502040204020203" pitchFamily="34" charset="0"/>
            </a:rPr>
            <a:t>“Quem? O que? Onde? Quando?”</a:t>
          </a:r>
        </a:p>
      </dgm:t>
    </dgm:pt>
    <dgm:pt modelId="{04BF7AF4-9810-4FF6-A6D0-AE57516FB7CF}" type="parTrans" cxnId="{0818F657-BBA9-494C-B72F-D7B124CC9ED9}">
      <dgm:prSet/>
      <dgm:spPr/>
      <dgm:t>
        <a:bodyPr/>
        <a:lstStyle/>
        <a:p>
          <a:endParaRPr lang="pt-BR">
            <a:latin typeface="Bahnschrift Light Condensed" panose="020B0502040204020203" pitchFamily="34" charset="0"/>
          </a:endParaRPr>
        </a:p>
      </dgm:t>
    </dgm:pt>
    <dgm:pt modelId="{866C5804-46B1-465B-872F-A227C0ADB3D5}" type="sibTrans" cxnId="{0818F657-BBA9-494C-B72F-D7B124CC9ED9}">
      <dgm:prSet/>
      <dgm:spPr/>
      <dgm:t>
        <a:bodyPr/>
        <a:lstStyle/>
        <a:p>
          <a:endParaRPr lang="pt-BR">
            <a:latin typeface="Bahnschrift Light Condensed" panose="020B0502040204020203" pitchFamily="34" charset="0"/>
          </a:endParaRPr>
        </a:p>
      </dgm:t>
    </dgm:pt>
    <dgm:pt modelId="{3C9FE0A9-859F-47D8-ABA7-D06798D5D8C6}" type="pres">
      <dgm:prSet presAssocID="{38C0A8E2-7C05-4EA0-B7C4-D70C54CFE47F}" presName="Name0" presStyleCnt="0">
        <dgm:presLayoutVars>
          <dgm:dir/>
          <dgm:animLvl val="lvl"/>
          <dgm:resizeHandles val="exact"/>
        </dgm:presLayoutVars>
      </dgm:prSet>
      <dgm:spPr/>
    </dgm:pt>
    <dgm:pt modelId="{01ADD642-ADB2-44D5-BD59-DA0F4724B056}" type="pres">
      <dgm:prSet presAssocID="{64330A5C-3247-49CF-8D9B-0833FD18BE3E}" presName="Name8" presStyleCnt="0"/>
      <dgm:spPr/>
    </dgm:pt>
    <dgm:pt modelId="{D8539CF1-3DD3-4F12-AB6A-CCACF8B55A2B}" type="pres">
      <dgm:prSet presAssocID="{64330A5C-3247-49CF-8D9B-0833FD18BE3E}" presName="level" presStyleLbl="node1" presStyleIdx="0" presStyleCnt="3">
        <dgm:presLayoutVars>
          <dgm:chMax val="1"/>
          <dgm:bulletEnabled val="1"/>
        </dgm:presLayoutVars>
      </dgm:prSet>
      <dgm:spPr/>
    </dgm:pt>
    <dgm:pt modelId="{823F1251-34E7-4AFD-8098-6220EC933CE3}" type="pres">
      <dgm:prSet presAssocID="{64330A5C-3247-49CF-8D9B-0833FD18BE3E}" presName="levelTx" presStyleLbl="revTx" presStyleIdx="0" presStyleCnt="0">
        <dgm:presLayoutVars>
          <dgm:chMax val="1"/>
          <dgm:bulletEnabled val="1"/>
        </dgm:presLayoutVars>
      </dgm:prSet>
      <dgm:spPr/>
    </dgm:pt>
    <dgm:pt modelId="{C0DCCF08-1E74-437D-A1AF-C6CBA6F60B04}" type="pres">
      <dgm:prSet presAssocID="{240DD484-516C-48C8-A355-85BCA3A8E2EC}" presName="Name8" presStyleCnt="0"/>
      <dgm:spPr/>
    </dgm:pt>
    <dgm:pt modelId="{03512708-F1D2-415E-95AA-5DD7A1F86650}" type="pres">
      <dgm:prSet presAssocID="{240DD484-516C-48C8-A355-85BCA3A8E2EC}" presName="level" presStyleLbl="node1" presStyleIdx="1" presStyleCnt="3" custScaleX="99450">
        <dgm:presLayoutVars>
          <dgm:chMax val="1"/>
          <dgm:bulletEnabled val="1"/>
        </dgm:presLayoutVars>
      </dgm:prSet>
      <dgm:spPr/>
    </dgm:pt>
    <dgm:pt modelId="{E40891EA-1499-40B6-8012-DA055006FFE2}" type="pres">
      <dgm:prSet presAssocID="{240DD484-516C-48C8-A355-85BCA3A8E2EC}" presName="levelTx" presStyleLbl="revTx" presStyleIdx="0" presStyleCnt="0">
        <dgm:presLayoutVars>
          <dgm:chMax val="1"/>
          <dgm:bulletEnabled val="1"/>
        </dgm:presLayoutVars>
      </dgm:prSet>
      <dgm:spPr/>
    </dgm:pt>
    <dgm:pt modelId="{27BC52D1-A8CE-4DEE-9EB3-FD8FAD5FC8DE}" type="pres">
      <dgm:prSet presAssocID="{AF3F4F30-58E2-4556-A554-9C16CAF9CB25}" presName="Name8" presStyleCnt="0"/>
      <dgm:spPr/>
    </dgm:pt>
    <dgm:pt modelId="{0DA4ADD4-E9E6-4473-A459-F18E1D0069C3}" type="pres">
      <dgm:prSet presAssocID="{AF3F4F30-58E2-4556-A554-9C16CAF9CB25}" presName="level" presStyleLbl="node1" presStyleIdx="2" presStyleCnt="3" custScaleX="98138" custLinFactNeighborX="-910" custLinFactNeighborY="-439">
        <dgm:presLayoutVars>
          <dgm:chMax val="1"/>
          <dgm:bulletEnabled val="1"/>
        </dgm:presLayoutVars>
      </dgm:prSet>
      <dgm:spPr/>
    </dgm:pt>
    <dgm:pt modelId="{B849DE4E-E9E4-45C3-9905-CDC6B6B29473}" type="pres">
      <dgm:prSet presAssocID="{AF3F4F30-58E2-4556-A554-9C16CAF9CB25}" presName="levelTx" presStyleLbl="revTx" presStyleIdx="0" presStyleCnt="0">
        <dgm:presLayoutVars>
          <dgm:chMax val="1"/>
          <dgm:bulletEnabled val="1"/>
        </dgm:presLayoutVars>
      </dgm:prSet>
      <dgm:spPr/>
    </dgm:pt>
  </dgm:ptLst>
  <dgm:cxnLst>
    <dgm:cxn modelId="{B2E10F3D-B42F-409E-BB45-46267BF9D9A3}" type="presOf" srcId="{240DD484-516C-48C8-A355-85BCA3A8E2EC}" destId="{03512708-F1D2-415E-95AA-5DD7A1F86650}" srcOrd="0" destOrd="0" presId="urn:microsoft.com/office/officeart/2005/8/layout/pyramid3"/>
    <dgm:cxn modelId="{B8974764-5C42-4E66-AE46-FE8F9A98FFA6}" type="presOf" srcId="{240DD484-516C-48C8-A355-85BCA3A8E2EC}" destId="{E40891EA-1499-40B6-8012-DA055006FFE2}" srcOrd="1" destOrd="0" presId="urn:microsoft.com/office/officeart/2005/8/layout/pyramid3"/>
    <dgm:cxn modelId="{FE418248-309E-4DD3-A57F-0E81F07FE4A8}" type="presOf" srcId="{AF3F4F30-58E2-4556-A554-9C16CAF9CB25}" destId="{B849DE4E-E9E4-45C3-9905-CDC6B6B29473}" srcOrd="1" destOrd="0" presId="urn:microsoft.com/office/officeart/2005/8/layout/pyramid3"/>
    <dgm:cxn modelId="{C14FC36D-90C7-44F7-931A-36BF5343B4F0}" type="presOf" srcId="{64330A5C-3247-49CF-8D9B-0833FD18BE3E}" destId="{823F1251-34E7-4AFD-8098-6220EC933CE3}" srcOrd="1" destOrd="0" presId="urn:microsoft.com/office/officeart/2005/8/layout/pyramid3"/>
    <dgm:cxn modelId="{0818F657-BBA9-494C-B72F-D7B124CC9ED9}" srcId="{38C0A8E2-7C05-4EA0-B7C4-D70C54CFE47F}" destId="{240DD484-516C-48C8-A355-85BCA3A8E2EC}" srcOrd="1" destOrd="0" parTransId="{04BF7AF4-9810-4FF6-A6D0-AE57516FB7CF}" sibTransId="{866C5804-46B1-465B-872F-A227C0ADB3D5}"/>
    <dgm:cxn modelId="{085F7C82-E2F9-4040-8FBA-BC6A8F6652B6}" srcId="{38C0A8E2-7C05-4EA0-B7C4-D70C54CFE47F}" destId="{64330A5C-3247-49CF-8D9B-0833FD18BE3E}" srcOrd="0" destOrd="0" parTransId="{925B6314-7E35-4B4E-AE3C-A3DCBCD08C58}" sibTransId="{28D2E5FA-E9BD-438B-9432-3558E870495C}"/>
    <dgm:cxn modelId="{544A5F93-E282-4A25-802C-E2E1CCFCDB5B}" type="presOf" srcId="{38C0A8E2-7C05-4EA0-B7C4-D70C54CFE47F}" destId="{3C9FE0A9-859F-47D8-ABA7-D06798D5D8C6}" srcOrd="0" destOrd="0" presId="urn:microsoft.com/office/officeart/2005/8/layout/pyramid3"/>
    <dgm:cxn modelId="{F2AB12B2-1A47-4850-97CB-2E8765822F5B}" type="presOf" srcId="{AF3F4F30-58E2-4556-A554-9C16CAF9CB25}" destId="{0DA4ADD4-E9E6-4473-A459-F18E1D0069C3}" srcOrd="0" destOrd="0" presId="urn:microsoft.com/office/officeart/2005/8/layout/pyramid3"/>
    <dgm:cxn modelId="{77C1BAB7-67A7-49E7-9492-924E7B0C35C4}" srcId="{38C0A8E2-7C05-4EA0-B7C4-D70C54CFE47F}" destId="{AF3F4F30-58E2-4556-A554-9C16CAF9CB25}" srcOrd="2" destOrd="0" parTransId="{603D2069-017B-4B52-9767-95EB21CDE251}" sibTransId="{CE8C70BB-2EF0-4306-8B66-F094D9C3EAAA}"/>
    <dgm:cxn modelId="{36087AFC-F8FF-47F7-963F-40F1141C6B8A}" type="presOf" srcId="{64330A5C-3247-49CF-8D9B-0833FD18BE3E}" destId="{D8539CF1-3DD3-4F12-AB6A-CCACF8B55A2B}" srcOrd="0" destOrd="0" presId="urn:microsoft.com/office/officeart/2005/8/layout/pyramid3"/>
    <dgm:cxn modelId="{50B80641-9798-4D51-9A3C-9613043A3A01}" type="presParOf" srcId="{3C9FE0A9-859F-47D8-ABA7-D06798D5D8C6}" destId="{01ADD642-ADB2-44D5-BD59-DA0F4724B056}" srcOrd="0" destOrd="0" presId="urn:microsoft.com/office/officeart/2005/8/layout/pyramid3"/>
    <dgm:cxn modelId="{9102B772-7176-44EF-A66F-F67A0D873660}" type="presParOf" srcId="{01ADD642-ADB2-44D5-BD59-DA0F4724B056}" destId="{D8539CF1-3DD3-4F12-AB6A-CCACF8B55A2B}" srcOrd="0" destOrd="0" presId="urn:microsoft.com/office/officeart/2005/8/layout/pyramid3"/>
    <dgm:cxn modelId="{64A1A077-1CC6-4C8C-A74D-D06FAD5BF2F4}" type="presParOf" srcId="{01ADD642-ADB2-44D5-BD59-DA0F4724B056}" destId="{823F1251-34E7-4AFD-8098-6220EC933CE3}" srcOrd="1" destOrd="0" presId="urn:microsoft.com/office/officeart/2005/8/layout/pyramid3"/>
    <dgm:cxn modelId="{230BBDA4-3DAD-447D-8FD1-36AC6896D04B}" type="presParOf" srcId="{3C9FE0A9-859F-47D8-ABA7-D06798D5D8C6}" destId="{C0DCCF08-1E74-437D-A1AF-C6CBA6F60B04}" srcOrd="1" destOrd="0" presId="urn:microsoft.com/office/officeart/2005/8/layout/pyramid3"/>
    <dgm:cxn modelId="{6BC8FF84-F558-457D-B940-BB9054E7B9B9}" type="presParOf" srcId="{C0DCCF08-1E74-437D-A1AF-C6CBA6F60B04}" destId="{03512708-F1D2-415E-95AA-5DD7A1F86650}" srcOrd="0" destOrd="0" presId="urn:microsoft.com/office/officeart/2005/8/layout/pyramid3"/>
    <dgm:cxn modelId="{3D402706-0AA9-4CD7-BDA9-6E4C3FAD6515}" type="presParOf" srcId="{C0DCCF08-1E74-437D-A1AF-C6CBA6F60B04}" destId="{E40891EA-1499-40B6-8012-DA055006FFE2}" srcOrd="1" destOrd="0" presId="urn:microsoft.com/office/officeart/2005/8/layout/pyramid3"/>
    <dgm:cxn modelId="{D5932ECC-FDBC-4E97-9C0C-83E208F9EEA6}" type="presParOf" srcId="{3C9FE0A9-859F-47D8-ABA7-D06798D5D8C6}" destId="{27BC52D1-A8CE-4DEE-9EB3-FD8FAD5FC8DE}" srcOrd="2" destOrd="0" presId="urn:microsoft.com/office/officeart/2005/8/layout/pyramid3"/>
    <dgm:cxn modelId="{563160FD-34DE-45DF-9D59-89A547462660}" type="presParOf" srcId="{27BC52D1-A8CE-4DEE-9EB3-FD8FAD5FC8DE}" destId="{0DA4ADD4-E9E6-4473-A459-F18E1D0069C3}" srcOrd="0" destOrd="0" presId="urn:microsoft.com/office/officeart/2005/8/layout/pyramid3"/>
    <dgm:cxn modelId="{A6EE65B0-9B43-4996-AC10-3856627F2DC7}" type="presParOf" srcId="{27BC52D1-A8CE-4DEE-9EB3-FD8FAD5FC8DE}" destId="{B849DE4E-E9E4-45C3-9905-CDC6B6B29473}" srcOrd="1" destOrd="0" presId="urn:microsoft.com/office/officeart/2005/8/layout/pyramid3"/>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3F8D0E0-778C-4C73-931D-0CBB384E7836}" type="doc">
      <dgm:prSet loTypeId="urn:microsoft.com/office/officeart/2008/layout/RadialCluster" loCatId="cycle" qsTypeId="urn:microsoft.com/office/officeart/2005/8/quickstyle/simple4" qsCatId="simple" csTypeId="urn:microsoft.com/office/officeart/2005/8/colors/colorful5" csCatId="colorful" phldr="1"/>
      <dgm:spPr/>
      <dgm:t>
        <a:bodyPr/>
        <a:lstStyle/>
        <a:p>
          <a:endParaRPr lang="pt-BR"/>
        </a:p>
      </dgm:t>
    </dgm:pt>
    <dgm:pt modelId="{5DDF7C16-08F5-4DFC-9454-0C2CC9745538}">
      <dgm:prSet phldrT="[Texto]" custT="1">
        <dgm:style>
          <a:lnRef idx="0">
            <a:schemeClr val="accent5"/>
          </a:lnRef>
          <a:fillRef idx="3">
            <a:schemeClr val="accent5"/>
          </a:fillRef>
          <a:effectRef idx="3">
            <a:schemeClr val="accent5"/>
          </a:effectRef>
          <a:fontRef idx="minor">
            <a:schemeClr val="lt1"/>
          </a:fontRef>
        </dgm:style>
      </dgm:prSet>
      <dgm:spPr/>
      <dgm:t>
        <a:bodyPr/>
        <a:lstStyle/>
        <a:p>
          <a:pPr algn="ctr"/>
          <a:r>
            <a:rPr lang="pt-BR" sz="3600" b="1">
              <a:effectLst>
                <a:outerShdw blurRad="38100" dist="38100" dir="2700000" algn="tl">
                  <a:srgbClr val="000000">
                    <a:alpha val="43137"/>
                  </a:srgbClr>
                </a:outerShdw>
              </a:effectLst>
            </a:rPr>
            <a:t>Big Data</a:t>
          </a:r>
          <a:endParaRPr lang="pt-BR" sz="3600" b="1" dirty="0">
            <a:effectLst>
              <a:outerShdw blurRad="38100" dist="38100" dir="2700000" algn="tl">
                <a:srgbClr val="000000">
                  <a:alpha val="43137"/>
                </a:srgbClr>
              </a:outerShdw>
            </a:effectLst>
          </a:endParaRPr>
        </a:p>
      </dgm:t>
    </dgm:pt>
    <dgm:pt modelId="{431807EB-AAFB-4F12-B257-1DCA522B53E1}" type="parTrans" cxnId="{3075DAE1-1606-4A5B-A02C-1EB74656DA67}">
      <dgm:prSet/>
      <dgm:spPr/>
      <dgm:t>
        <a:bodyPr/>
        <a:lstStyle/>
        <a:p>
          <a:pPr algn="ctr"/>
          <a:endParaRPr lang="pt-BR" sz="2500"/>
        </a:p>
      </dgm:t>
    </dgm:pt>
    <dgm:pt modelId="{47BA921B-012C-4ED7-9CFB-A4D6A561A10E}" type="sibTrans" cxnId="{3075DAE1-1606-4A5B-A02C-1EB74656DA67}">
      <dgm:prSet/>
      <dgm:spPr/>
      <dgm:t>
        <a:bodyPr/>
        <a:lstStyle/>
        <a:p>
          <a:pPr algn="ctr"/>
          <a:endParaRPr lang="pt-BR" sz="2500"/>
        </a:p>
      </dgm:t>
    </dgm:pt>
    <dgm:pt modelId="{FB9DFA65-9B47-41FA-9E22-29D416B89DDA}">
      <dgm:prSet phldrT="[Texto]" custT="1">
        <dgm:style>
          <a:lnRef idx="0">
            <a:schemeClr val="accent4"/>
          </a:lnRef>
          <a:fillRef idx="3">
            <a:schemeClr val="accent4"/>
          </a:fillRef>
          <a:effectRef idx="3">
            <a:schemeClr val="accent4"/>
          </a:effectRef>
          <a:fontRef idx="minor">
            <a:schemeClr val="lt1"/>
          </a:fontRef>
        </dgm:style>
      </dgm:prSet>
      <dgm:spPr/>
      <dgm:t>
        <a:bodyPr/>
        <a:lstStyle/>
        <a:p>
          <a:pPr algn="ctr"/>
          <a:r>
            <a:rPr lang="pt-BR" sz="2500" dirty="0"/>
            <a:t>Volume</a:t>
          </a:r>
        </a:p>
      </dgm:t>
    </dgm:pt>
    <dgm:pt modelId="{7C0DCC9D-6344-4CCA-BD78-3C16D380BC4C}" type="parTrans" cxnId="{24777CB3-11AE-4E9E-9CB2-99AD96A43215}">
      <dgm:prSet custT="1"/>
      <dgm:spPr/>
      <dgm:t>
        <a:bodyPr/>
        <a:lstStyle/>
        <a:p>
          <a:pPr algn="ctr"/>
          <a:endParaRPr lang="pt-BR" sz="2500"/>
        </a:p>
      </dgm:t>
    </dgm:pt>
    <dgm:pt modelId="{6FAD09D9-18A0-48DF-91A8-FB87CEE20ADB}" type="sibTrans" cxnId="{24777CB3-11AE-4E9E-9CB2-99AD96A43215}">
      <dgm:prSet/>
      <dgm:spPr/>
      <dgm:t>
        <a:bodyPr/>
        <a:lstStyle/>
        <a:p>
          <a:pPr algn="ctr"/>
          <a:endParaRPr lang="pt-BR" sz="2500"/>
        </a:p>
      </dgm:t>
    </dgm:pt>
    <dgm:pt modelId="{831CFE6F-C258-455C-AF3E-857BCC169377}">
      <dgm:prSet phldrT="[Texto]" custT="1">
        <dgm:style>
          <a:lnRef idx="0">
            <a:schemeClr val="accent4"/>
          </a:lnRef>
          <a:fillRef idx="3">
            <a:schemeClr val="accent4"/>
          </a:fillRef>
          <a:effectRef idx="3">
            <a:schemeClr val="accent4"/>
          </a:effectRef>
          <a:fontRef idx="minor">
            <a:schemeClr val="lt1"/>
          </a:fontRef>
        </dgm:style>
      </dgm:prSet>
      <dgm:spPr/>
      <dgm:t>
        <a:bodyPr/>
        <a:lstStyle/>
        <a:p>
          <a:pPr algn="ctr"/>
          <a:r>
            <a:rPr lang="pt-BR" sz="2500"/>
            <a:t>Variedade</a:t>
          </a:r>
          <a:endParaRPr lang="pt-BR" sz="2500" dirty="0"/>
        </a:p>
      </dgm:t>
    </dgm:pt>
    <dgm:pt modelId="{43C2F442-B9AF-400F-B17C-4C26F0907494}" type="parTrans" cxnId="{CC28E121-2DC7-498E-BE89-0CDF1E257482}">
      <dgm:prSet custT="1"/>
      <dgm:spPr/>
      <dgm:t>
        <a:bodyPr/>
        <a:lstStyle/>
        <a:p>
          <a:pPr algn="ctr"/>
          <a:endParaRPr lang="pt-BR" sz="2500"/>
        </a:p>
      </dgm:t>
    </dgm:pt>
    <dgm:pt modelId="{BCC53806-51E6-4866-8F1A-E5432A0C2906}" type="sibTrans" cxnId="{CC28E121-2DC7-498E-BE89-0CDF1E257482}">
      <dgm:prSet/>
      <dgm:spPr/>
      <dgm:t>
        <a:bodyPr/>
        <a:lstStyle/>
        <a:p>
          <a:pPr algn="ctr"/>
          <a:endParaRPr lang="pt-BR" sz="2500"/>
        </a:p>
      </dgm:t>
    </dgm:pt>
    <dgm:pt modelId="{D5CED638-135B-403D-928D-F1B0BB51AE84}">
      <dgm:prSet phldrT="[Texto]" custT="1">
        <dgm:style>
          <a:lnRef idx="0">
            <a:schemeClr val="accent1"/>
          </a:lnRef>
          <a:fillRef idx="3">
            <a:schemeClr val="accent1"/>
          </a:fillRef>
          <a:effectRef idx="3">
            <a:schemeClr val="accent1"/>
          </a:effectRef>
          <a:fontRef idx="minor">
            <a:schemeClr val="lt1"/>
          </a:fontRef>
        </dgm:style>
      </dgm:prSet>
      <dgm:spPr/>
      <dgm:t>
        <a:bodyPr/>
        <a:lstStyle/>
        <a:p>
          <a:pPr algn="ctr"/>
          <a:r>
            <a:rPr lang="pt-BR" sz="2500" dirty="0"/>
            <a:t>Velocidade</a:t>
          </a:r>
        </a:p>
      </dgm:t>
    </dgm:pt>
    <dgm:pt modelId="{8B9DDE7A-7C3C-44AD-BCCF-4BA8221C68D1}" type="parTrans" cxnId="{C7920EA4-D4BF-4A01-8A35-9510EE1D1024}">
      <dgm:prSet custT="1"/>
      <dgm:spPr/>
      <dgm:t>
        <a:bodyPr/>
        <a:lstStyle/>
        <a:p>
          <a:pPr algn="ctr"/>
          <a:endParaRPr lang="pt-BR" sz="2500"/>
        </a:p>
      </dgm:t>
    </dgm:pt>
    <dgm:pt modelId="{4B8AC527-ECFB-4E4E-85A6-163DA1A37724}" type="sibTrans" cxnId="{C7920EA4-D4BF-4A01-8A35-9510EE1D1024}">
      <dgm:prSet/>
      <dgm:spPr/>
      <dgm:t>
        <a:bodyPr/>
        <a:lstStyle/>
        <a:p>
          <a:pPr algn="ctr"/>
          <a:endParaRPr lang="pt-BR" sz="2500"/>
        </a:p>
      </dgm:t>
    </dgm:pt>
    <dgm:pt modelId="{ADC6CCCF-DB60-4DC1-8EB4-171E07CEFC31}" type="pres">
      <dgm:prSet presAssocID="{33F8D0E0-778C-4C73-931D-0CBB384E7836}" presName="Name0" presStyleCnt="0">
        <dgm:presLayoutVars>
          <dgm:chMax val="1"/>
          <dgm:chPref val="1"/>
          <dgm:dir/>
          <dgm:animOne val="branch"/>
          <dgm:animLvl val="lvl"/>
        </dgm:presLayoutVars>
      </dgm:prSet>
      <dgm:spPr/>
    </dgm:pt>
    <dgm:pt modelId="{D464CB99-1DD5-427A-BB8D-84B59CB42928}" type="pres">
      <dgm:prSet presAssocID="{5DDF7C16-08F5-4DFC-9454-0C2CC9745538}" presName="singleCycle" presStyleCnt="0"/>
      <dgm:spPr/>
    </dgm:pt>
    <dgm:pt modelId="{79C85726-DB6D-4B3C-A125-04679D613DF0}" type="pres">
      <dgm:prSet presAssocID="{5DDF7C16-08F5-4DFC-9454-0C2CC9745538}" presName="singleCenter" presStyleLbl="node1" presStyleIdx="0" presStyleCnt="4" custLinFactNeighborX="-291" custLinFactNeighborY="-6101">
        <dgm:presLayoutVars>
          <dgm:chMax val="7"/>
          <dgm:chPref val="7"/>
        </dgm:presLayoutVars>
      </dgm:prSet>
      <dgm:spPr/>
    </dgm:pt>
    <dgm:pt modelId="{B4069788-657B-4B30-A2F2-54178AB4C61D}" type="pres">
      <dgm:prSet presAssocID="{7C0DCC9D-6344-4CCA-BD78-3C16D380BC4C}" presName="Name56" presStyleLbl="parChTrans1D2" presStyleIdx="0" presStyleCnt="3"/>
      <dgm:spPr/>
    </dgm:pt>
    <dgm:pt modelId="{5C091A6B-F98C-47BC-A183-778BE39B3926}" type="pres">
      <dgm:prSet presAssocID="{FB9DFA65-9B47-41FA-9E22-29D416B89DDA}" presName="text0" presStyleLbl="node1" presStyleIdx="1" presStyleCnt="4" custScaleX="166939">
        <dgm:presLayoutVars>
          <dgm:bulletEnabled val="1"/>
        </dgm:presLayoutVars>
      </dgm:prSet>
      <dgm:spPr/>
    </dgm:pt>
    <dgm:pt modelId="{FE2FB5A3-EEA6-45BF-A681-B1729F8B3227}" type="pres">
      <dgm:prSet presAssocID="{43C2F442-B9AF-400F-B17C-4C26F0907494}" presName="Name56" presStyleLbl="parChTrans1D2" presStyleIdx="1" presStyleCnt="3"/>
      <dgm:spPr/>
    </dgm:pt>
    <dgm:pt modelId="{4A1A098F-F42D-465D-BAE3-8881BE23173A}" type="pres">
      <dgm:prSet presAssocID="{831CFE6F-C258-455C-AF3E-857BCC169377}" presName="text0" presStyleLbl="node1" presStyleIdx="2" presStyleCnt="4" custScaleX="183389" custRadScaleRad="103388" custRadScaleInc="53">
        <dgm:presLayoutVars>
          <dgm:bulletEnabled val="1"/>
        </dgm:presLayoutVars>
      </dgm:prSet>
      <dgm:spPr/>
    </dgm:pt>
    <dgm:pt modelId="{8CFE4A01-D514-47CB-B77B-B1CA44E88A89}" type="pres">
      <dgm:prSet presAssocID="{8B9DDE7A-7C3C-44AD-BCCF-4BA8221C68D1}" presName="Name56" presStyleLbl="parChTrans1D2" presStyleIdx="2" presStyleCnt="3"/>
      <dgm:spPr/>
    </dgm:pt>
    <dgm:pt modelId="{39B7968C-AD5E-49A5-B7E7-E7CB4F663C0B}" type="pres">
      <dgm:prSet presAssocID="{D5CED638-135B-403D-928D-F1B0BB51AE84}" presName="text0" presStyleLbl="node1" presStyleIdx="3" presStyleCnt="4" custScaleX="197474">
        <dgm:presLayoutVars>
          <dgm:bulletEnabled val="1"/>
        </dgm:presLayoutVars>
      </dgm:prSet>
      <dgm:spPr/>
    </dgm:pt>
  </dgm:ptLst>
  <dgm:cxnLst>
    <dgm:cxn modelId="{CC28E121-2DC7-498E-BE89-0CDF1E257482}" srcId="{5DDF7C16-08F5-4DFC-9454-0C2CC9745538}" destId="{831CFE6F-C258-455C-AF3E-857BCC169377}" srcOrd="1" destOrd="0" parTransId="{43C2F442-B9AF-400F-B17C-4C26F0907494}" sibTransId="{BCC53806-51E6-4866-8F1A-E5432A0C2906}"/>
    <dgm:cxn modelId="{0DD4566E-E61E-4C79-9232-C96C1FC4CFD5}" type="presOf" srcId="{FB9DFA65-9B47-41FA-9E22-29D416B89DDA}" destId="{5C091A6B-F98C-47BC-A183-778BE39B3926}" srcOrd="0" destOrd="0" presId="urn:microsoft.com/office/officeart/2008/layout/RadialCluster"/>
    <dgm:cxn modelId="{527EB187-9D58-4831-AE08-47C88C5BD49E}" type="presOf" srcId="{831CFE6F-C258-455C-AF3E-857BCC169377}" destId="{4A1A098F-F42D-465D-BAE3-8881BE23173A}" srcOrd="0" destOrd="0" presId="urn:microsoft.com/office/officeart/2008/layout/RadialCluster"/>
    <dgm:cxn modelId="{0955A59E-F5FB-4026-AED2-088CE810B7BC}" type="presOf" srcId="{8B9DDE7A-7C3C-44AD-BCCF-4BA8221C68D1}" destId="{8CFE4A01-D514-47CB-B77B-B1CA44E88A89}" srcOrd="0" destOrd="0" presId="urn:microsoft.com/office/officeart/2008/layout/RadialCluster"/>
    <dgm:cxn modelId="{C7920EA4-D4BF-4A01-8A35-9510EE1D1024}" srcId="{5DDF7C16-08F5-4DFC-9454-0C2CC9745538}" destId="{D5CED638-135B-403D-928D-F1B0BB51AE84}" srcOrd="2" destOrd="0" parTransId="{8B9DDE7A-7C3C-44AD-BCCF-4BA8221C68D1}" sibTransId="{4B8AC527-ECFB-4E4E-85A6-163DA1A37724}"/>
    <dgm:cxn modelId="{24777CB3-11AE-4E9E-9CB2-99AD96A43215}" srcId="{5DDF7C16-08F5-4DFC-9454-0C2CC9745538}" destId="{FB9DFA65-9B47-41FA-9E22-29D416B89DDA}" srcOrd="0" destOrd="0" parTransId="{7C0DCC9D-6344-4CCA-BD78-3C16D380BC4C}" sibTransId="{6FAD09D9-18A0-48DF-91A8-FB87CEE20ADB}"/>
    <dgm:cxn modelId="{D203E8B8-4A92-4451-9809-B22085E5FB3F}" type="presOf" srcId="{D5CED638-135B-403D-928D-F1B0BB51AE84}" destId="{39B7968C-AD5E-49A5-B7E7-E7CB4F663C0B}" srcOrd="0" destOrd="0" presId="urn:microsoft.com/office/officeart/2008/layout/RadialCluster"/>
    <dgm:cxn modelId="{9FCFB5BD-879A-4279-B6F5-616100FACED8}" type="presOf" srcId="{5DDF7C16-08F5-4DFC-9454-0C2CC9745538}" destId="{79C85726-DB6D-4B3C-A125-04679D613DF0}" srcOrd="0" destOrd="0" presId="urn:microsoft.com/office/officeart/2008/layout/RadialCluster"/>
    <dgm:cxn modelId="{C335FCCA-02D8-4824-8C59-A64DB5620953}" type="presOf" srcId="{33F8D0E0-778C-4C73-931D-0CBB384E7836}" destId="{ADC6CCCF-DB60-4DC1-8EB4-171E07CEFC31}" srcOrd="0" destOrd="0" presId="urn:microsoft.com/office/officeart/2008/layout/RadialCluster"/>
    <dgm:cxn modelId="{8454D1DF-CA43-4250-B231-33A55498A47D}" type="presOf" srcId="{43C2F442-B9AF-400F-B17C-4C26F0907494}" destId="{FE2FB5A3-EEA6-45BF-A681-B1729F8B3227}" srcOrd="0" destOrd="0" presId="urn:microsoft.com/office/officeart/2008/layout/RadialCluster"/>
    <dgm:cxn modelId="{3075DAE1-1606-4A5B-A02C-1EB74656DA67}" srcId="{33F8D0E0-778C-4C73-931D-0CBB384E7836}" destId="{5DDF7C16-08F5-4DFC-9454-0C2CC9745538}" srcOrd="0" destOrd="0" parTransId="{431807EB-AAFB-4F12-B257-1DCA522B53E1}" sibTransId="{47BA921B-012C-4ED7-9CFB-A4D6A561A10E}"/>
    <dgm:cxn modelId="{0F1B14FE-92EC-423D-A3CB-5F9BABD02BEF}" type="presOf" srcId="{7C0DCC9D-6344-4CCA-BD78-3C16D380BC4C}" destId="{B4069788-657B-4B30-A2F2-54178AB4C61D}" srcOrd="0" destOrd="0" presId="urn:microsoft.com/office/officeart/2008/layout/RadialCluster"/>
    <dgm:cxn modelId="{B9DE1434-7B2B-4E38-AF60-1C273CE833DE}" type="presParOf" srcId="{ADC6CCCF-DB60-4DC1-8EB4-171E07CEFC31}" destId="{D464CB99-1DD5-427A-BB8D-84B59CB42928}" srcOrd="0" destOrd="0" presId="urn:microsoft.com/office/officeart/2008/layout/RadialCluster"/>
    <dgm:cxn modelId="{7DB2DF08-2552-49A5-B049-E2EDB0D93770}" type="presParOf" srcId="{D464CB99-1DD5-427A-BB8D-84B59CB42928}" destId="{79C85726-DB6D-4B3C-A125-04679D613DF0}" srcOrd="0" destOrd="0" presId="urn:microsoft.com/office/officeart/2008/layout/RadialCluster"/>
    <dgm:cxn modelId="{B5ACF7FF-9512-4B49-AE56-23215AA985A6}" type="presParOf" srcId="{D464CB99-1DD5-427A-BB8D-84B59CB42928}" destId="{B4069788-657B-4B30-A2F2-54178AB4C61D}" srcOrd="1" destOrd="0" presId="urn:microsoft.com/office/officeart/2008/layout/RadialCluster"/>
    <dgm:cxn modelId="{CA981F8B-4170-4BCC-90F5-46643500B031}" type="presParOf" srcId="{D464CB99-1DD5-427A-BB8D-84B59CB42928}" destId="{5C091A6B-F98C-47BC-A183-778BE39B3926}" srcOrd="2" destOrd="0" presId="urn:microsoft.com/office/officeart/2008/layout/RadialCluster"/>
    <dgm:cxn modelId="{52823AAD-3A62-4722-BF9E-D34B3B01976E}" type="presParOf" srcId="{D464CB99-1DD5-427A-BB8D-84B59CB42928}" destId="{FE2FB5A3-EEA6-45BF-A681-B1729F8B3227}" srcOrd="3" destOrd="0" presId="urn:microsoft.com/office/officeart/2008/layout/RadialCluster"/>
    <dgm:cxn modelId="{F33B1DC3-7567-4D8F-823D-F27EA4528D4B}" type="presParOf" srcId="{D464CB99-1DD5-427A-BB8D-84B59CB42928}" destId="{4A1A098F-F42D-465D-BAE3-8881BE23173A}" srcOrd="4" destOrd="0" presId="urn:microsoft.com/office/officeart/2008/layout/RadialCluster"/>
    <dgm:cxn modelId="{2C158775-9FF6-4589-8BD0-C28F3EB708FA}" type="presParOf" srcId="{D464CB99-1DD5-427A-BB8D-84B59CB42928}" destId="{8CFE4A01-D514-47CB-B77B-B1CA44E88A89}" srcOrd="5" destOrd="0" presId="urn:microsoft.com/office/officeart/2008/layout/RadialCluster"/>
    <dgm:cxn modelId="{70D7C80E-6C97-470F-A4C8-623023EAFC9F}" type="presParOf" srcId="{D464CB99-1DD5-427A-BB8D-84B59CB42928}" destId="{39B7968C-AD5E-49A5-B7E7-E7CB4F663C0B}" srcOrd="6" destOrd="0" presId="urn:microsoft.com/office/officeart/2008/layout/RadialCluster"/>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8AC8EA-2EE8-4119-93FD-4C0B3AAD6AC0}">
      <dsp:nvSpPr>
        <dsp:cNvPr id="0" name=""/>
        <dsp:cNvSpPr/>
      </dsp:nvSpPr>
      <dsp:spPr>
        <a:xfrm>
          <a:off x="222699" y="254835"/>
          <a:ext cx="3728547" cy="1247840"/>
        </a:xfrm>
        <a:prstGeom prst="round1Rect">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pt-BR" sz="2000" b="1" kern="1200" dirty="0">
              <a:solidFill>
                <a:schemeClr val="tx1">
                  <a:lumMod val="85000"/>
                  <a:lumOff val="15000"/>
                </a:schemeClr>
              </a:solidFill>
            </a:rPr>
            <a:t>Numéricas</a:t>
          </a:r>
          <a:r>
            <a:rPr lang="pt-BR" sz="1500" b="1" kern="1200" dirty="0">
              <a:solidFill>
                <a:schemeClr val="tx1">
                  <a:lumMod val="85000"/>
                  <a:lumOff val="15000"/>
                </a:schemeClr>
              </a:solidFill>
            </a:rPr>
            <a:t> </a:t>
          </a:r>
          <a:r>
            <a:rPr lang="pt-BR" sz="1500" kern="1200" dirty="0">
              <a:solidFill>
                <a:schemeClr val="tx1">
                  <a:lumMod val="85000"/>
                  <a:lumOff val="15000"/>
                </a:schemeClr>
              </a:solidFill>
            </a:rPr>
            <a:t>(ou quantitativas)</a:t>
          </a:r>
        </a:p>
        <a:p>
          <a:pPr marL="0" lvl="0" indent="0" algn="ctr" defTabSz="889000">
            <a:lnSpc>
              <a:spcPct val="90000"/>
            </a:lnSpc>
            <a:spcBef>
              <a:spcPct val="0"/>
            </a:spcBef>
            <a:spcAft>
              <a:spcPct val="35000"/>
            </a:spcAft>
            <a:buNone/>
          </a:pPr>
          <a:r>
            <a:rPr lang="pt-BR" sz="1500" kern="1200" dirty="0">
              <a:solidFill>
                <a:schemeClr val="tx1">
                  <a:lumMod val="85000"/>
                  <a:lumOff val="15000"/>
                </a:schemeClr>
              </a:solidFill>
            </a:rPr>
            <a:t>Dados são valores numéricos que expressam quantidades</a:t>
          </a:r>
        </a:p>
      </dsp:txBody>
      <dsp:txXfrm>
        <a:off x="222699" y="254835"/>
        <a:ext cx="3667632" cy="1247840"/>
      </dsp:txXfrm>
    </dsp:sp>
    <dsp:sp modelId="{30B294D3-61BC-43A6-B254-D05DA48F12F7}">
      <dsp:nvSpPr>
        <dsp:cNvPr id="0" name=""/>
        <dsp:cNvSpPr/>
      </dsp:nvSpPr>
      <dsp:spPr>
        <a:xfrm>
          <a:off x="595554" y="1502675"/>
          <a:ext cx="153958" cy="1103134"/>
        </a:xfrm>
        <a:custGeom>
          <a:avLst/>
          <a:gdLst/>
          <a:ahLst/>
          <a:cxnLst/>
          <a:rect l="0" t="0" r="0" b="0"/>
          <a:pathLst>
            <a:path>
              <a:moveTo>
                <a:pt x="0" y="0"/>
              </a:moveTo>
              <a:lnTo>
                <a:pt x="0" y="1103134"/>
              </a:lnTo>
              <a:lnTo>
                <a:pt x="153958" y="1103134"/>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3C0734-89CA-4324-9853-571A2957F362}">
      <dsp:nvSpPr>
        <dsp:cNvPr id="0" name=""/>
        <dsp:cNvSpPr/>
      </dsp:nvSpPr>
      <dsp:spPr>
        <a:xfrm>
          <a:off x="749513" y="1855477"/>
          <a:ext cx="5096660" cy="1500665"/>
        </a:xfrm>
        <a:prstGeom prst="snip2Diag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t" anchorCtr="0">
          <a:noAutofit/>
        </a:bodyPr>
        <a:lstStyle/>
        <a:p>
          <a:pPr marL="0" lvl="0" indent="0" algn="l" defTabSz="800100">
            <a:lnSpc>
              <a:spcPct val="90000"/>
            </a:lnSpc>
            <a:spcBef>
              <a:spcPct val="0"/>
            </a:spcBef>
            <a:spcAft>
              <a:spcPct val="35000"/>
            </a:spcAft>
            <a:buNone/>
          </a:pPr>
          <a:r>
            <a:rPr lang="pt-BR" sz="1800" b="1" kern="1200">
              <a:solidFill>
                <a:schemeClr val="tx1">
                  <a:lumMod val="85000"/>
                  <a:lumOff val="15000"/>
                </a:schemeClr>
              </a:solidFill>
            </a:rPr>
            <a:t>Discretas</a:t>
          </a:r>
          <a:endParaRPr lang="pt-BR" sz="1500" b="1" kern="1200">
            <a:solidFill>
              <a:schemeClr val="tx1">
                <a:lumMod val="85000"/>
                <a:lumOff val="15000"/>
              </a:schemeClr>
            </a:solidFill>
          </a:endParaRPr>
        </a:p>
        <a:p>
          <a:pPr marL="0" lvl="0" indent="0" algn="l" defTabSz="800100">
            <a:lnSpc>
              <a:spcPct val="90000"/>
            </a:lnSpc>
            <a:spcBef>
              <a:spcPct val="0"/>
            </a:spcBef>
            <a:spcAft>
              <a:spcPct val="35000"/>
            </a:spcAft>
            <a:buNone/>
          </a:pPr>
          <a:r>
            <a:rPr lang="pt-BR" sz="1500" kern="1200">
              <a:solidFill>
                <a:schemeClr val="tx1">
                  <a:lumMod val="85000"/>
                  <a:lumOff val="15000"/>
                </a:schemeClr>
              </a:solidFill>
            </a:rPr>
            <a:t>Os dados numéricos discretos possuem valores inteiros; não podem ser fracionados.</a:t>
          </a:r>
        </a:p>
        <a:p>
          <a:pPr marL="0" lvl="0" indent="0" algn="r" defTabSz="800100">
            <a:lnSpc>
              <a:spcPct val="90000"/>
            </a:lnSpc>
            <a:spcBef>
              <a:spcPct val="0"/>
            </a:spcBef>
            <a:spcAft>
              <a:spcPct val="35000"/>
            </a:spcAft>
            <a:buNone/>
          </a:pPr>
          <a:r>
            <a:rPr lang="pt-BR" sz="1500" b="1" kern="1200">
              <a:solidFill>
                <a:schemeClr val="tx1">
                  <a:lumMod val="85000"/>
                  <a:lumOff val="15000"/>
                </a:schemeClr>
              </a:solidFill>
            </a:rPr>
            <a:t>Ex. Número de pacientes</a:t>
          </a:r>
          <a:endParaRPr lang="pt-BR" sz="1500" b="1" kern="1200" dirty="0">
            <a:solidFill>
              <a:schemeClr val="tx1">
                <a:lumMod val="85000"/>
                <a:lumOff val="15000"/>
              </a:schemeClr>
            </a:solidFill>
          </a:endParaRPr>
        </a:p>
      </dsp:txBody>
      <dsp:txXfrm>
        <a:off x="874571" y="1980535"/>
        <a:ext cx="4846544" cy="1250549"/>
      </dsp:txXfrm>
    </dsp:sp>
    <dsp:sp modelId="{91386C18-F2E3-4C77-BA77-2D6D6A2A20A6}">
      <dsp:nvSpPr>
        <dsp:cNvPr id="0" name=""/>
        <dsp:cNvSpPr/>
      </dsp:nvSpPr>
      <dsp:spPr>
        <a:xfrm>
          <a:off x="595554" y="1502675"/>
          <a:ext cx="129480" cy="2891489"/>
        </a:xfrm>
        <a:custGeom>
          <a:avLst/>
          <a:gdLst/>
          <a:ahLst/>
          <a:cxnLst/>
          <a:rect l="0" t="0" r="0" b="0"/>
          <a:pathLst>
            <a:path>
              <a:moveTo>
                <a:pt x="0" y="0"/>
              </a:moveTo>
              <a:lnTo>
                <a:pt x="0" y="2891489"/>
              </a:lnTo>
              <a:lnTo>
                <a:pt x="129480" y="2891489"/>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202A68-3A11-475E-877D-769D161EA472}">
      <dsp:nvSpPr>
        <dsp:cNvPr id="0" name=""/>
        <dsp:cNvSpPr/>
      </dsp:nvSpPr>
      <dsp:spPr>
        <a:xfrm>
          <a:off x="725035" y="3654252"/>
          <a:ext cx="5198224" cy="1479826"/>
        </a:xfrm>
        <a:prstGeom prst="snip2Diag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t" anchorCtr="0">
          <a:noAutofit/>
        </a:bodyPr>
        <a:lstStyle/>
        <a:p>
          <a:pPr marL="0" lvl="0" indent="0" algn="l" defTabSz="800100">
            <a:lnSpc>
              <a:spcPct val="90000"/>
            </a:lnSpc>
            <a:spcBef>
              <a:spcPct val="0"/>
            </a:spcBef>
            <a:spcAft>
              <a:spcPct val="35000"/>
            </a:spcAft>
            <a:buNone/>
          </a:pPr>
          <a:r>
            <a:rPr lang="pt-BR" sz="1800" b="1" kern="1200">
              <a:solidFill>
                <a:schemeClr val="tx1">
                  <a:lumMod val="85000"/>
                  <a:lumOff val="15000"/>
                </a:schemeClr>
              </a:solidFill>
            </a:rPr>
            <a:t>Contínuas</a:t>
          </a:r>
        </a:p>
        <a:p>
          <a:pPr marL="0" lvl="0" indent="0" algn="just" defTabSz="800100">
            <a:lnSpc>
              <a:spcPct val="90000"/>
            </a:lnSpc>
            <a:spcBef>
              <a:spcPct val="0"/>
            </a:spcBef>
            <a:spcAft>
              <a:spcPct val="35000"/>
            </a:spcAft>
            <a:buNone/>
          </a:pPr>
          <a:r>
            <a:rPr lang="pt-BR" sz="1500" kern="1200">
              <a:solidFill>
                <a:schemeClr val="tx1">
                  <a:lumMod val="85000"/>
                  <a:lumOff val="15000"/>
                </a:schemeClr>
              </a:solidFill>
            </a:rPr>
            <a:t>Dados numéricos contínuos podem ter valores decimais ou fracionários. É possível particionar um dado contínuo infinitamente.</a:t>
          </a:r>
        </a:p>
        <a:p>
          <a:pPr marL="0" lvl="0" indent="0" algn="r" defTabSz="800100">
            <a:lnSpc>
              <a:spcPct val="90000"/>
            </a:lnSpc>
            <a:spcBef>
              <a:spcPct val="0"/>
            </a:spcBef>
            <a:spcAft>
              <a:spcPct val="35000"/>
            </a:spcAft>
            <a:buNone/>
          </a:pPr>
          <a:r>
            <a:rPr lang="pt-BR" sz="1500" b="1" kern="1200">
              <a:solidFill>
                <a:schemeClr val="tx1">
                  <a:lumMod val="85000"/>
                  <a:lumOff val="15000"/>
                </a:schemeClr>
              </a:solidFill>
            </a:rPr>
            <a:t>Ex. Temperatura, Número de glóbulos brancos</a:t>
          </a:r>
          <a:endParaRPr lang="pt-BR" sz="1500" b="1" kern="1200" dirty="0">
            <a:solidFill>
              <a:schemeClr val="tx1">
                <a:lumMod val="85000"/>
                <a:lumOff val="15000"/>
              </a:schemeClr>
            </a:solidFill>
          </a:endParaRPr>
        </a:p>
      </dsp:txBody>
      <dsp:txXfrm>
        <a:off x="848356" y="3777573"/>
        <a:ext cx="4951582" cy="1233184"/>
      </dsp:txXfrm>
    </dsp:sp>
    <dsp:sp modelId="{288236EB-702F-4254-A983-377EF89CB939}">
      <dsp:nvSpPr>
        <dsp:cNvPr id="0" name=""/>
        <dsp:cNvSpPr/>
      </dsp:nvSpPr>
      <dsp:spPr>
        <a:xfrm>
          <a:off x="5923254" y="237976"/>
          <a:ext cx="3778586" cy="1247840"/>
        </a:xfrm>
        <a:prstGeom prst="round1Rect">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pt-BR" sz="2000" b="1" kern="1200">
              <a:solidFill>
                <a:schemeClr val="tx1">
                  <a:lumMod val="85000"/>
                  <a:lumOff val="15000"/>
                </a:schemeClr>
              </a:solidFill>
            </a:rPr>
            <a:t>Categóricas</a:t>
          </a:r>
          <a:r>
            <a:rPr lang="pt-BR" sz="1600" kern="1200">
              <a:solidFill>
                <a:schemeClr val="tx1">
                  <a:lumMod val="85000"/>
                  <a:lumOff val="15000"/>
                </a:schemeClr>
              </a:solidFill>
            </a:rPr>
            <a:t> </a:t>
          </a:r>
          <a:r>
            <a:rPr lang="pt-BR" sz="1500" kern="1200">
              <a:solidFill>
                <a:schemeClr val="tx1">
                  <a:lumMod val="85000"/>
                  <a:lumOff val="15000"/>
                </a:schemeClr>
              </a:solidFill>
            </a:rPr>
            <a:t>(ou qualitativas)</a:t>
          </a:r>
        </a:p>
        <a:p>
          <a:pPr marL="0" lvl="0" indent="0" algn="ctr" defTabSz="889000">
            <a:lnSpc>
              <a:spcPct val="90000"/>
            </a:lnSpc>
            <a:spcBef>
              <a:spcPct val="0"/>
            </a:spcBef>
            <a:spcAft>
              <a:spcPct val="35000"/>
            </a:spcAft>
            <a:buNone/>
          </a:pPr>
          <a:r>
            <a:rPr lang="pt-BR" sz="1500" kern="1200">
              <a:solidFill>
                <a:schemeClr val="tx1">
                  <a:lumMod val="85000"/>
                  <a:lumOff val="15000"/>
                </a:schemeClr>
              </a:solidFill>
            </a:rPr>
            <a:t>Dados de natureza não-numérica que possuem como valores categorias </a:t>
          </a:r>
          <a:endParaRPr lang="pt-BR" sz="1500" kern="1200" dirty="0">
            <a:solidFill>
              <a:schemeClr val="tx1">
                <a:lumMod val="85000"/>
                <a:lumOff val="15000"/>
              </a:schemeClr>
            </a:solidFill>
          </a:endParaRPr>
        </a:p>
      </dsp:txBody>
      <dsp:txXfrm>
        <a:off x="5923254" y="237976"/>
        <a:ext cx="3717671" cy="1247840"/>
      </dsp:txXfrm>
    </dsp:sp>
    <dsp:sp modelId="{E71BB369-017C-47EE-AE16-148C0FF6DBD2}">
      <dsp:nvSpPr>
        <dsp:cNvPr id="0" name=""/>
        <dsp:cNvSpPr/>
      </dsp:nvSpPr>
      <dsp:spPr>
        <a:xfrm>
          <a:off x="6301113" y="1485817"/>
          <a:ext cx="203220" cy="944615"/>
        </a:xfrm>
        <a:custGeom>
          <a:avLst/>
          <a:gdLst/>
          <a:ahLst/>
          <a:cxnLst/>
          <a:rect l="0" t="0" r="0" b="0"/>
          <a:pathLst>
            <a:path>
              <a:moveTo>
                <a:pt x="0" y="0"/>
              </a:moveTo>
              <a:lnTo>
                <a:pt x="0" y="944615"/>
              </a:lnTo>
              <a:lnTo>
                <a:pt x="203220" y="944615"/>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3FDC11-BEE7-43C7-99D5-4568626156C2}">
      <dsp:nvSpPr>
        <dsp:cNvPr id="0" name=""/>
        <dsp:cNvSpPr/>
      </dsp:nvSpPr>
      <dsp:spPr>
        <a:xfrm>
          <a:off x="6504334" y="1855477"/>
          <a:ext cx="5228591" cy="1149910"/>
        </a:xfrm>
        <a:prstGeom prst="snip2Diag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t" anchorCtr="0">
          <a:noAutofit/>
        </a:bodyPr>
        <a:lstStyle/>
        <a:p>
          <a:pPr marL="0" lvl="0" indent="0" algn="l" defTabSz="800100">
            <a:lnSpc>
              <a:spcPct val="90000"/>
            </a:lnSpc>
            <a:spcBef>
              <a:spcPct val="0"/>
            </a:spcBef>
            <a:spcAft>
              <a:spcPct val="35000"/>
            </a:spcAft>
            <a:buNone/>
          </a:pPr>
          <a:r>
            <a:rPr lang="pt-BR" sz="1800" b="1" kern="1200">
              <a:solidFill>
                <a:schemeClr val="tx1">
                  <a:lumMod val="85000"/>
                  <a:lumOff val="15000"/>
                </a:schemeClr>
              </a:solidFill>
            </a:rPr>
            <a:t>Nominais</a:t>
          </a:r>
        </a:p>
        <a:p>
          <a:pPr marL="0" lvl="0" indent="0" algn="l" defTabSz="800100">
            <a:lnSpc>
              <a:spcPct val="90000"/>
            </a:lnSpc>
            <a:spcBef>
              <a:spcPct val="0"/>
            </a:spcBef>
            <a:spcAft>
              <a:spcPct val="35000"/>
            </a:spcAft>
            <a:buNone/>
          </a:pPr>
          <a:r>
            <a:rPr lang="pt-BR" sz="1500" kern="1200">
              <a:solidFill>
                <a:schemeClr val="tx1">
                  <a:lumMod val="85000"/>
                  <a:lumOff val="15000"/>
                </a:schemeClr>
              </a:solidFill>
            </a:rPr>
            <a:t>Os dados são categorias sem ordenação.</a:t>
          </a:r>
        </a:p>
        <a:p>
          <a:pPr marL="0" lvl="0" indent="0" algn="r" defTabSz="800100">
            <a:lnSpc>
              <a:spcPct val="90000"/>
            </a:lnSpc>
            <a:spcBef>
              <a:spcPct val="0"/>
            </a:spcBef>
            <a:spcAft>
              <a:spcPct val="35000"/>
            </a:spcAft>
            <a:buNone/>
          </a:pPr>
          <a:r>
            <a:rPr lang="pt-BR" sz="1500" b="1" kern="1200">
              <a:solidFill>
                <a:schemeClr val="tx1">
                  <a:lumMod val="85000"/>
                  <a:lumOff val="15000"/>
                </a:schemeClr>
              </a:solidFill>
            </a:rPr>
            <a:t>Ex.  Positivo ou negativo para dengue</a:t>
          </a:r>
          <a:endParaRPr lang="pt-BR" sz="1500" b="1" kern="1200" dirty="0">
            <a:solidFill>
              <a:schemeClr val="tx1">
                <a:lumMod val="85000"/>
                <a:lumOff val="15000"/>
              </a:schemeClr>
            </a:solidFill>
          </a:endParaRPr>
        </a:p>
      </dsp:txBody>
      <dsp:txXfrm>
        <a:off x="6600162" y="1951305"/>
        <a:ext cx="5036935" cy="958254"/>
      </dsp:txXfrm>
    </dsp:sp>
    <dsp:sp modelId="{85125612-ABF6-4991-8C15-9DE8AB09960F}">
      <dsp:nvSpPr>
        <dsp:cNvPr id="0" name=""/>
        <dsp:cNvSpPr/>
      </dsp:nvSpPr>
      <dsp:spPr>
        <a:xfrm>
          <a:off x="6301113" y="1485817"/>
          <a:ext cx="166624" cy="2863126"/>
        </a:xfrm>
        <a:custGeom>
          <a:avLst/>
          <a:gdLst/>
          <a:ahLst/>
          <a:cxnLst/>
          <a:rect l="0" t="0" r="0" b="0"/>
          <a:pathLst>
            <a:path>
              <a:moveTo>
                <a:pt x="0" y="0"/>
              </a:moveTo>
              <a:lnTo>
                <a:pt x="0" y="2863126"/>
              </a:lnTo>
              <a:lnTo>
                <a:pt x="166624" y="2863126"/>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E2E3A7-9702-43B1-BF62-CD87268A783F}">
      <dsp:nvSpPr>
        <dsp:cNvPr id="0" name=""/>
        <dsp:cNvSpPr/>
      </dsp:nvSpPr>
      <dsp:spPr>
        <a:xfrm>
          <a:off x="6467737" y="3485731"/>
          <a:ext cx="5218449" cy="1726424"/>
        </a:xfrm>
        <a:prstGeom prst="snip2Diag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l" defTabSz="800100">
            <a:lnSpc>
              <a:spcPct val="90000"/>
            </a:lnSpc>
            <a:spcBef>
              <a:spcPct val="0"/>
            </a:spcBef>
            <a:spcAft>
              <a:spcPct val="35000"/>
            </a:spcAft>
            <a:buNone/>
          </a:pPr>
          <a:r>
            <a:rPr lang="pt-BR" sz="1800" b="1" kern="1200">
              <a:solidFill>
                <a:schemeClr val="tx1">
                  <a:lumMod val="85000"/>
                  <a:lumOff val="15000"/>
                </a:schemeClr>
              </a:solidFill>
            </a:rPr>
            <a:t>Ordinais</a:t>
          </a:r>
        </a:p>
        <a:p>
          <a:pPr marL="0" lvl="0" indent="0" algn="l" defTabSz="800100">
            <a:lnSpc>
              <a:spcPct val="90000"/>
            </a:lnSpc>
            <a:spcBef>
              <a:spcPct val="0"/>
            </a:spcBef>
            <a:spcAft>
              <a:spcPct val="35000"/>
            </a:spcAft>
            <a:buNone/>
          </a:pPr>
          <a:r>
            <a:rPr lang="pt-BR" sz="1500" kern="1200">
              <a:solidFill>
                <a:schemeClr val="tx1">
                  <a:lumMod val="85000"/>
                  <a:lumOff val="15000"/>
                </a:schemeClr>
              </a:solidFill>
            </a:rPr>
            <a:t>Os dados são categorias que apresentam ordenação por grau de intensidade, desde que ela seja inerente à variável e não imposta por conveniência. </a:t>
          </a:r>
        </a:p>
        <a:p>
          <a:pPr marL="0" lvl="0" indent="0" algn="r" defTabSz="800100">
            <a:lnSpc>
              <a:spcPct val="90000"/>
            </a:lnSpc>
            <a:spcBef>
              <a:spcPct val="0"/>
            </a:spcBef>
            <a:spcAft>
              <a:spcPct val="35000"/>
            </a:spcAft>
            <a:buNone/>
          </a:pPr>
          <a:r>
            <a:rPr lang="pt-BR" sz="1500" b="1" kern="1200">
              <a:solidFill>
                <a:schemeClr val="tx1">
                  <a:lumMod val="85000"/>
                  <a:lumOff val="15000"/>
                </a:schemeClr>
              </a:solidFill>
            </a:rPr>
            <a:t>Ex. Nível de estresse, desde “relaxado” até “estressado” </a:t>
          </a:r>
          <a:endParaRPr lang="pt-BR" sz="1500" b="1" kern="1200" dirty="0">
            <a:solidFill>
              <a:schemeClr val="tx1">
                <a:lumMod val="85000"/>
                <a:lumOff val="15000"/>
              </a:schemeClr>
            </a:solidFill>
          </a:endParaRPr>
        </a:p>
      </dsp:txBody>
      <dsp:txXfrm>
        <a:off x="6611609" y="3629603"/>
        <a:ext cx="4930705" cy="14386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539CF1-3DD3-4F12-AB6A-CCACF8B55A2B}">
      <dsp:nvSpPr>
        <dsp:cNvPr id="0" name=""/>
        <dsp:cNvSpPr/>
      </dsp:nvSpPr>
      <dsp:spPr>
        <a:xfrm rot="10800000">
          <a:off x="0" y="0"/>
          <a:ext cx="7632848" cy="2042070"/>
        </a:xfrm>
        <a:prstGeom prst="trapezoid">
          <a:avLst>
            <a:gd name="adj" fmla="val 62297"/>
          </a:avLst>
        </a:prstGeom>
        <a:solidFill>
          <a:schemeClr val="accent1">
            <a:lumMod val="20000"/>
            <a:lumOff val="80000"/>
          </a:schemeClr>
        </a:solidFill>
        <a:ln>
          <a:solidFill>
            <a:schemeClr val="tx1">
              <a:lumMod val="50000"/>
              <a:lumOff val="50000"/>
            </a:schemeClr>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pt-BR" sz="3000" kern="1200" dirty="0">
              <a:effectLst/>
              <a:latin typeface="Baguet Script" panose="00000500000000000000" pitchFamily="2" charset="0"/>
            </a:rPr>
            <a:t>Dados</a:t>
          </a:r>
        </a:p>
        <a:p>
          <a:pPr marL="0" lvl="0" indent="0" algn="ctr" defTabSz="1333500">
            <a:lnSpc>
              <a:spcPct val="90000"/>
            </a:lnSpc>
            <a:spcBef>
              <a:spcPct val="0"/>
            </a:spcBef>
            <a:spcAft>
              <a:spcPct val="35000"/>
            </a:spcAft>
            <a:buNone/>
          </a:pPr>
          <a:r>
            <a:rPr lang="pt-BR" sz="1800" kern="1200" dirty="0">
              <a:solidFill>
                <a:schemeClr val="tx1"/>
              </a:solidFill>
              <a:effectLst/>
              <a:latin typeface="Bahnschrift Light Condensed" panose="020B0502040204020203" pitchFamily="34" charset="0"/>
            </a:rPr>
            <a:t>Fatos brutos e desorganizados</a:t>
          </a:r>
        </a:p>
        <a:p>
          <a:pPr marL="0" lvl="0" indent="0" algn="ctr" defTabSz="1333500">
            <a:lnSpc>
              <a:spcPct val="90000"/>
            </a:lnSpc>
            <a:spcBef>
              <a:spcPct val="0"/>
            </a:spcBef>
            <a:spcAft>
              <a:spcPct val="35000"/>
            </a:spcAft>
            <a:buNone/>
          </a:pPr>
          <a:r>
            <a:rPr lang="pt-BR" sz="1400" kern="1200" dirty="0">
              <a:solidFill>
                <a:schemeClr val="tx1"/>
              </a:solidFill>
              <a:effectLst/>
              <a:latin typeface="Bahnschrift Light Condensed" panose="020B0502040204020203" pitchFamily="34" charset="0"/>
              <a:cs typeface="72 Light" panose="020B0303030000000003" pitchFamily="34" charset="0"/>
            </a:rPr>
            <a:t>[A, B, A, B, B,...] [126, 96, 120, 90, 98,...]</a:t>
          </a:r>
        </a:p>
      </dsp:txBody>
      <dsp:txXfrm rot="-10800000">
        <a:off x="1335748" y="0"/>
        <a:ext cx="4961351" cy="2042070"/>
      </dsp:txXfrm>
    </dsp:sp>
    <dsp:sp modelId="{03512708-F1D2-415E-95AA-5DD7A1F86650}">
      <dsp:nvSpPr>
        <dsp:cNvPr id="0" name=""/>
        <dsp:cNvSpPr/>
      </dsp:nvSpPr>
      <dsp:spPr>
        <a:xfrm rot="10800000">
          <a:off x="1286134" y="2042070"/>
          <a:ext cx="5060578" cy="2042070"/>
        </a:xfrm>
        <a:prstGeom prst="trapezoid">
          <a:avLst>
            <a:gd name="adj" fmla="val 62297"/>
          </a:avLst>
        </a:prstGeom>
        <a:solidFill>
          <a:schemeClr val="accent1">
            <a:lumMod val="40000"/>
            <a:lumOff val="60000"/>
          </a:schemeClr>
        </a:solidFill>
        <a:ln>
          <a:solidFill>
            <a:schemeClr val="tx1">
              <a:lumMod val="50000"/>
              <a:lumOff val="50000"/>
            </a:schemeClr>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pt-BR" sz="3000" kern="1200" dirty="0">
              <a:effectLst/>
              <a:latin typeface="Baguet Script" panose="00000500000000000000" pitchFamily="2" charset="0"/>
            </a:rPr>
            <a:t>Informação</a:t>
          </a:r>
        </a:p>
        <a:p>
          <a:pPr marL="0" lvl="0" indent="0" algn="ctr" defTabSz="1333500">
            <a:lnSpc>
              <a:spcPct val="90000"/>
            </a:lnSpc>
            <a:spcBef>
              <a:spcPct val="0"/>
            </a:spcBef>
            <a:spcAft>
              <a:spcPct val="35000"/>
            </a:spcAft>
            <a:buNone/>
          </a:pPr>
          <a:r>
            <a:rPr lang="pt-BR" sz="1800" kern="1200" dirty="0">
              <a:solidFill>
                <a:schemeClr val="tx1"/>
              </a:solidFill>
              <a:effectLst/>
              <a:latin typeface="Bahnschrift Light Condensed" panose="020B0502040204020203" pitchFamily="34" charset="0"/>
            </a:rPr>
            <a:t>Uso e contexto dos dados</a:t>
          </a:r>
        </a:p>
        <a:p>
          <a:pPr marL="0" lvl="0" indent="0" algn="ctr" defTabSz="1333500">
            <a:lnSpc>
              <a:spcPct val="90000"/>
            </a:lnSpc>
            <a:spcBef>
              <a:spcPct val="0"/>
            </a:spcBef>
            <a:spcAft>
              <a:spcPct val="35000"/>
            </a:spcAft>
            <a:buNone/>
          </a:pPr>
          <a:r>
            <a:rPr lang="pt-BR" sz="1800" kern="1200" dirty="0">
              <a:solidFill>
                <a:schemeClr val="tx1"/>
              </a:solidFill>
              <a:effectLst/>
              <a:latin typeface="Bahnschrift Light Condensed" panose="020B0502040204020203" pitchFamily="34" charset="0"/>
            </a:rPr>
            <a:t>“Quem? O que? Onde? Quando?”</a:t>
          </a:r>
        </a:p>
      </dsp:txBody>
      <dsp:txXfrm rot="-10800000">
        <a:off x="2171736" y="2042070"/>
        <a:ext cx="3289375" cy="2042070"/>
      </dsp:txXfrm>
    </dsp:sp>
    <dsp:sp modelId="{0DA4ADD4-E9E6-4473-A459-F18E1D0069C3}">
      <dsp:nvSpPr>
        <dsp:cNvPr id="0" name=""/>
        <dsp:cNvSpPr/>
      </dsp:nvSpPr>
      <dsp:spPr>
        <a:xfrm rot="10800000">
          <a:off x="2544816" y="4075175"/>
          <a:ext cx="2496908" cy="2042070"/>
        </a:xfrm>
        <a:prstGeom prst="trapezoid">
          <a:avLst>
            <a:gd name="adj" fmla="val 62297"/>
          </a:avLst>
        </a:prstGeom>
        <a:solidFill>
          <a:schemeClr val="accent1">
            <a:lumMod val="60000"/>
            <a:lumOff val="40000"/>
          </a:schemeClr>
        </a:solidFill>
        <a:ln>
          <a:solidFill>
            <a:schemeClr val="tx1">
              <a:lumMod val="50000"/>
              <a:lumOff val="50000"/>
            </a:schemeClr>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pt-BR" sz="3000" kern="1200" dirty="0">
              <a:effectLst/>
              <a:latin typeface="Baguet Script" panose="00000500000000000000" pitchFamily="2" charset="0"/>
            </a:rPr>
            <a:t>Conhecimento</a:t>
          </a:r>
        </a:p>
        <a:p>
          <a:pPr marL="0" lvl="0" indent="0" algn="ctr" defTabSz="1333500">
            <a:lnSpc>
              <a:spcPct val="90000"/>
            </a:lnSpc>
            <a:spcBef>
              <a:spcPct val="0"/>
            </a:spcBef>
            <a:spcAft>
              <a:spcPct val="35000"/>
            </a:spcAft>
            <a:buNone/>
          </a:pPr>
          <a:r>
            <a:rPr lang="pt-BR" sz="1800" kern="1200" dirty="0">
              <a:solidFill>
                <a:schemeClr val="tx1"/>
              </a:solidFill>
              <a:effectLst/>
              <a:latin typeface="Bahnschrift Light Condensed" panose="020B0502040204020203" pitchFamily="34" charset="0"/>
            </a:rPr>
            <a:t>Informação aplicada</a:t>
          </a:r>
        </a:p>
        <a:p>
          <a:pPr marL="0" lvl="0" indent="0" algn="ctr" defTabSz="1333500">
            <a:lnSpc>
              <a:spcPct val="90000"/>
            </a:lnSpc>
            <a:spcBef>
              <a:spcPct val="0"/>
            </a:spcBef>
            <a:spcAft>
              <a:spcPct val="35000"/>
            </a:spcAft>
            <a:buNone/>
          </a:pPr>
          <a:r>
            <a:rPr lang="pt-BR" sz="1800" kern="1200" dirty="0">
              <a:solidFill>
                <a:schemeClr val="tx1"/>
              </a:solidFill>
              <a:effectLst/>
              <a:latin typeface="Bahnschrift Light Condensed" panose="020B0502040204020203" pitchFamily="34" charset="0"/>
            </a:rPr>
            <a:t>Responder o “por quê”</a:t>
          </a:r>
        </a:p>
      </dsp:txBody>
      <dsp:txXfrm rot="-10800000">
        <a:off x="2544816" y="4075175"/>
        <a:ext cx="2496908" cy="20420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C85726-DB6D-4B3C-A125-04679D613DF0}">
      <dsp:nvSpPr>
        <dsp:cNvPr id="0" name=""/>
        <dsp:cNvSpPr/>
      </dsp:nvSpPr>
      <dsp:spPr>
        <a:xfrm>
          <a:off x="3391767" y="2275547"/>
          <a:ext cx="1669143" cy="1669143"/>
        </a:xfrm>
        <a:prstGeom prst="roundRect">
          <a:avLst/>
        </a:prstGeom>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5"/>
        </a:lnRef>
        <a:fillRef idx="3">
          <a:schemeClr val="accent5"/>
        </a:fillRef>
        <a:effectRef idx="3">
          <a:schemeClr val="accent5"/>
        </a:effectRef>
        <a:fontRef idx="minor">
          <a:schemeClr val="lt1"/>
        </a:fontRef>
      </dsp:style>
      <dsp:txBody>
        <a:bodyPr spcFirstLastPara="0" vert="horz" wrap="square" lIns="91440" tIns="91440" rIns="91440" bIns="91440" numCol="1" spcCol="1270" anchor="ctr" anchorCtr="0">
          <a:noAutofit/>
        </a:bodyPr>
        <a:lstStyle/>
        <a:p>
          <a:pPr marL="0" lvl="0" indent="0" algn="ctr" defTabSz="1600200">
            <a:lnSpc>
              <a:spcPct val="90000"/>
            </a:lnSpc>
            <a:spcBef>
              <a:spcPct val="0"/>
            </a:spcBef>
            <a:spcAft>
              <a:spcPct val="35000"/>
            </a:spcAft>
            <a:buNone/>
          </a:pPr>
          <a:r>
            <a:rPr lang="pt-BR" sz="3600" b="1" kern="1200">
              <a:effectLst>
                <a:outerShdw blurRad="38100" dist="38100" dir="2700000" algn="tl">
                  <a:srgbClr val="000000">
                    <a:alpha val="43137"/>
                  </a:srgbClr>
                </a:outerShdw>
              </a:effectLst>
            </a:rPr>
            <a:t>Big Data</a:t>
          </a:r>
          <a:endParaRPr lang="pt-BR" sz="3600" b="1" kern="1200" dirty="0">
            <a:effectLst>
              <a:outerShdw blurRad="38100" dist="38100" dir="2700000" algn="tl">
                <a:srgbClr val="000000">
                  <a:alpha val="43137"/>
                </a:srgbClr>
              </a:outerShdw>
            </a:effectLst>
          </a:endParaRPr>
        </a:p>
      </dsp:txBody>
      <dsp:txXfrm>
        <a:off x="3473248" y="2357028"/>
        <a:ext cx="1506181" cy="1506181"/>
      </dsp:txXfrm>
    </dsp:sp>
    <dsp:sp modelId="{B4069788-657B-4B30-A2F2-54178AB4C61D}">
      <dsp:nvSpPr>
        <dsp:cNvPr id="0" name=""/>
        <dsp:cNvSpPr/>
      </dsp:nvSpPr>
      <dsp:spPr>
        <a:xfrm rot="16222788">
          <a:off x="3805752" y="1846594"/>
          <a:ext cx="857924" cy="0"/>
        </a:xfrm>
        <a:custGeom>
          <a:avLst/>
          <a:gdLst/>
          <a:ahLst/>
          <a:cxnLst/>
          <a:rect l="0" t="0" r="0" b="0"/>
          <a:pathLst>
            <a:path>
              <a:moveTo>
                <a:pt x="0" y="0"/>
              </a:moveTo>
              <a:lnTo>
                <a:pt x="857924" y="0"/>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C091A6B-F98C-47BC-A183-778BE39B3926}">
      <dsp:nvSpPr>
        <dsp:cNvPr id="0" name=""/>
        <dsp:cNvSpPr/>
      </dsp:nvSpPr>
      <dsp:spPr>
        <a:xfrm>
          <a:off x="3307803" y="299315"/>
          <a:ext cx="1866922" cy="1118326"/>
        </a:xfrm>
        <a:prstGeom prst="roundRect">
          <a:avLst/>
        </a:prstGeom>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4"/>
        </a:lnRef>
        <a:fillRef idx="3">
          <a:schemeClr val="accent4"/>
        </a:fillRef>
        <a:effectRef idx="3">
          <a:schemeClr val="accent4"/>
        </a:effectRef>
        <a:fontRef idx="minor">
          <a:schemeClr val="lt1"/>
        </a:fontRef>
      </dsp:style>
      <dsp:txBody>
        <a:bodyPr spcFirstLastPara="0" vert="horz" wrap="square" lIns="63500" tIns="63500" rIns="63500" bIns="63500" numCol="1" spcCol="1270" anchor="ctr" anchorCtr="0">
          <a:noAutofit/>
        </a:bodyPr>
        <a:lstStyle/>
        <a:p>
          <a:pPr marL="0" lvl="0" indent="0" algn="ctr" defTabSz="1111250">
            <a:lnSpc>
              <a:spcPct val="90000"/>
            </a:lnSpc>
            <a:spcBef>
              <a:spcPct val="0"/>
            </a:spcBef>
            <a:spcAft>
              <a:spcPct val="35000"/>
            </a:spcAft>
            <a:buNone/>
          </a:pPr>
          <a:r>
            <a:rPr lang="pt-BR" sz="2500" kern="1200" dirty="0"/>
            <a:t>Volume</a:t>
          </a:r>
        </a:p>
      </dsp:txBody>
      <dsp:txXfrm>
        <a:off x="3362395" y="353907"/>
        <a:ext cx="1757738" cy="1009142"/>
      </dsp:txXfrm>
    </dsp:sp>
    <dsp:sp modelId="{FE2FB5A3-EEA6-45BF-A681-B1729F8B3227}">
      <dsp:nvSpPr>
        <dsp:cNvPr id="0" name=""/>
        <dsp:cNvSpPr/>
      </dsp:nvSpPr>
      <dsp:spPr>
        <a:xfrm rot="2122024">
          <a:off x="4983055" y="3946692"/>
          <a:ext cx="843780" cy="0"/>
        </a:xfrm>
        <a:custGeom>
          <a:avLst/>
          <a:gdLst/>
          <a:ahLst/>
          <a:cxnLst/>
          <a:rect l="0" t="0" r="0" b="0"/>
          <a:pathLst>
            <a:path>
              <a:moveTo>
                <a:pt x="0" y="0"/>
              </a:moveTo>
              <a:lnTo>
                <a:pt x="843780" y="0"/>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A1A098F-F42D-465D-BAE3-8881BE23173A}">
      <dsp:nvSpPr>
        <dsp:cNvPr id="0" name=""/>
        <dsp:cNvSpPr/>
      </dsp:nvSpPr>
      <dsp:spPr>
        <a:xfrm>
          <a:off x="5511313" y="4190887"/>
          <a:ext cx="2050886" cy="1118326"/>
        </a:xfrm>
        <a:prstGeom prst="roundRect">
          <a:avLst/>
        </a:prstGeom>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4"/>
        </a:lnRef>
        <a:fillRef idx="3">
          <a:schemeClr val="accent4"/>
        </a:fillRef>
        <a:effectRef idx="3">
          <a:schemeClr val="accent4"/>
        </a:effectRef>
        <a:fontRef idx="minor">
          <a:schemeClr val="lt1"/>
        </a:fontRef>
      </dsp:style>
      <dsp:txBody>
        <a:bodyPr spcFirstLastPara="0" vert="horz" wrap="square" lIns="63500" tIns="63500" rIns="63500" bIns="63500" numCol="1" spcCol="1270" anchor="ctr" anchorCtr="0">
          <a:noAutofit/>
        </a:bodyPr>
        <a:lstStyle/>
        <a:p>
          <a:pPr marL="0" lvl="0" indent="0" algn="ctr" defTabSz="1111250">
            <a:lnSpc>
              <a:spcPct val="90000"/>
            </a:lnSpc>
            <a:spcBef>
              <a:spcPct val="0"/>
            </a:spcBef>
            <a:spcAft>
              <a:spcPct val="35000"/>
            </a:spcAft>
            <a:buNone/>
          </a:pPr>
          <a:r>
            <a:rPr lang="pt-BR" sz="2500" kern="1200"/>
            <a:t>Variedade</a:t>
          </a:r>
          <a:endParaRPr lang="pt-BR" sz="2500" kern="1200" dirty="0"/>
        </a:p>
      </dsp:txBody>
      <dsp:txXfrm>
        <a:off x="5565905" y="4245479"/>
        <a:ext cx="1941702" cy="1009142"/>
      </dsp:txXfrm>
    </dsp:sp>
    <dsp:sp modelId="{8CFE4A01-D514-47CB-B77B-B1CA44E88A89}">
      <dsp:nvSpPr>
        <dsp:cNvPr id="0" name=""/>
        <dsp:cNvSpPr/>
      </dsp:nvSpPr>
      <dsp:spPr>
        <a:xfrm rot="8647744">
          <a:off x="2723556" y="3929886"/>
          <a:ext cx="738216" cy="0"/>
        </a:xfrm>
        <a:custGeom>
          <a:avLst/>
          <a:gdLst/>
          <a:ahLst/>
          <a:cxnLst/>
          <a:rect l="0" t="0" r="0" b="0"/>
          <a:pathLst>
            <a:path>
              <a:moveTo>
                <a:pt x="0" y="0"/>
              </a:moveTo>
              <a:lnTo>
                <a:pt x="738216" y="0"/>
              </a:lnTo>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9B7968C-AD5E-49A5-B7E7-E7CB4F663C0B}">
      <dsp:nvSpPr>
        <dsp:cNvPr id="0" name=""/>
        <dsp:cNvSpPr/>
      </dsp:nvSpPr>
      <dsp:spPr>
        <a:xfrm>
          <a:off x="916080" y="4146169"/>
          <a:ext cx="2208403" cy="1118326"/>
        </a:xfrm>
        <a:prstGeom prst="roundRect">
          <a:avLst/>
        </a:prstGeom>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1"/>
        </a:lnRef>
        <a:fillRef idx="3">
          <a:schemeClr val="accent1"/>
        </a:fillRef>
        <a:effectRef idx="3">
          <a:schemeClr val="accent1"/>
        </a:effectRef>
        <a:fontRef idx="minor">
          <a:schemeClr val="lt1"/>
        </a:fontRef>
      </dsp:style>
      <dsp:txBody>
        <a:bodyPr spcFirstLastPara="0" vert="horz" wrap="square" lIns="63500" tIns="63500" rIns="63500" bIns="63500" numCol="1" spcCol="1270" anchor="ctr" anchorCtr="0">
          <a:noAutofit/>
        </a:bodyPr>
        <a:lstStyle/>
        <a:p>
          <a:pPr marL="0" lvl="0" indent="0" algn="ctr" defTabSz="1111250">
            <a:lnSpc>
              <a:spcPct val="90000"/>
            </a:lnSpc>
            <a:spcBef>
              <a:spcPct val="0"/>
            </a:spcBef>
            <a:spcAft>
              <a:spcPct val="35000"/>
            </a:spcAft>
            <a:buNone/>
          </a:pPr>
          <a:r>
            <a:rPr lang="pt-BR" sz="2500" kern="1200" dirty="0"/>
            <a:t>Velocidade</a:t>
          </a:r>
        </a:p>
      </dsp:txBody>
      <dsp:txXfrm>
        <a:off x="970672" y="4200761"/>
        <a:ext cx="2099219" cy="100914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7/9/2024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‹nº›</a:t>
            </a:fld>
            <a:endParaRPr lang="en-US" dirty="0"/>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D1D5DB"/>
                </a:solidFill>
                <a:effectLst/>
                <a:latin typeface="Söhne"/>
              </a:rPr>
              <a:t>A coleta de dados é um componente fundamental da biologia e de muitas outras disciplinas científicas. Os biólogos coletam dados para entender melhor o mundo natural, para testar hipóteses e para formar novas teorias. Aqui estão algumas razões específicas pelas quais a coleta de dados é tão essencial na biologia:</a:t>
            </a:r>
          </a:p>
          <a:p>
            <a:pPr algn="l">
              <a:buFont typeface="+mj-lt"/>
              <a:buAutoNum type="arabicPeriod"/>
            </a:pPr>
            <a:r>
              <a:rPr lang="pt-BR" b="1" i="0" dirty="0">
                <a:solidFill>
                  <a:srgbClr val="D1D5DB"/>
                </a:solidFill>
                <a:effectLst/>
                <a:latin typeface="Söhne"/>
              </a:rPr>
              <a:t>Entendimento do mundo natural</a:t>
            </a:r>
            <a:r>
              <a:rPr lang="pt-BR" b="0" i="0" dirty="0">
                <a:solidFill>
                  <a:srgbClr val="D1D5DB"/>
                </a:solidFill>
                <a:effectLst/>
                <a:latin typeface="Söhne"/>
              </a:rPr>
              <a:t>: Os biólogos estudam uma ampla variedade de sistemas vivos, desde moléculas e células individuais até organismos inteiros, populações, comunidades e ecossistemas. Para entender esses sistemas, eles precisam coletar dados sobre eles. Isso pode incluir tudo, desde a medição do crescimento de uma planta até o rastreamento de populações de animais ao longo do tempo.</a:t>
            </a:r>
          </a:p>
          <a:p>
            <a:pPr algn="l">
              <a:buFont typeface="+mj-lt"/>
              <a:buAutoNum type="arabicPeriod"/>
            </a:pPr>
            <a:r>
              <a:rPr lang="pt-BR" b="1" i="0" dirty="0">
                <a:solidFill>
                  <a:srgbClr val="D1D5DB"/>
                </a:solidFill>
                <a:effectLst/>
                <a:latin typeface="Söhne"/>
              </a:rPr>
              <a:t>Teste de hipóteses</a:t>
            </a:r>
            <a:r>
              <a:rPr lang="pt-BR" b="0" i="0" dirty="0">
                <a:solidFill>
                  <a:srgbClr val="D1D5DB"/>
                </a:solidFill>
                <a:effectLst/>
                <a:latin typeface="Söhne"/>
              </a:rPr>
              <a:t>: A biologia, como todas as ciências, é baseada no método científico. Os biólogos formulam hipóteses e, em seguida, coletam e analisam dados para testar essas hipóteses. Sem a coleta de dados, não seria possível testar ou refinar hipóteses e teorias.</a:t>
            </a:r>
          </a:p>
          <a:p>
            <a:pPr algn="l">
              <a:buFont typeface="+mj-lt"/>
              <a:buAutoNum type="arabicPeriod"/>
            </a:pPr>
            <a:r>
              <a:rPr lang="pt-BR" b="1" i="0" dirty="0">
                <a:solidFill>
                  <a:srgbClr val="D1D5DB"/>
                </a:solidFill>
                <a:effectLst/>
                <a:latin typeface="Söhne"/>
              </a:rPr>
              <a:t>Formação de novas teorias</a:t>
            </a:r>
            <a:r>
              <a:rPr lang="pt-BR" b="0" i="0" dirty="0">
                <a:solidFill>
                  <a:srgbClr val="D1D5DB"/>
                </a:solidFill>
                <a:effectLst/>
                <a:latin typeface="Söhne"/>
              </a:rPr>
              <a:t>: A coleta de dados também permite aos biólogos formar novas teorias. À medida que os dados são coletados e analisados, os padrões podem começar a surgir, levando a novas ideias e teorias.</a:t>
            </a:r>
          </a:p>
          <a:p>
            <a:pPr algn="l">
              <a:buFont typeface="+mj-lt"/>
              <a:buAutoNum type="arabicPeriod"/>
            </a:pPr>
            <a:r>
              <a:rPr lang="pt-BR" b="1" i="0" dirty="0">
                <a:solidFill>
                  <a:srgbClr val="D1D5DB"/>
                </a:solidFill>
                <a:effectLst/>
                <a:latin typeface="Söhne"/>
              </a:rPr>
              <a:t>Monitoramento e conservação</a:t>
            </a:r>
            <a:r>
              <a:rPr lang="pt-BR" b="0" i="0" dirty="0">
                <a:solidFill>
                  <a:srgbClr val="D1D5DB"/>
                </a:solidFill>
                <a:effectLst/>
                <a:latin typeface="Söhne"/>
              </a:rPr>
              <a:t>: Muitos biólogos estão envolvidos em esforços de monitoramento e conservação. Eles coletam dados para rastrear a saúde de populações de animais ou plantas, monitorar mudanças em ecossistemas e desenvolver estratégias de conservação eficazes.</a:t>
            </a:r>
          </a:p>
          <a:p>
            <a:pPr algn="l"/>
            <a:r>
              <a:rPr lang="pt-BR" b="0" i="0" dirty="0">
                <a:solidFill>
                  <a:srgbClr val="D1D5DB"/>
                </a:solidFill>
                <a:effectLst/>
                <a:latin typeface="Söhne"/>
              </a:rPr>
              <a:t>Portanto, independentemente do tipo específico de biologia que alguém esteja praticando, a coleta de dados será uma parte essencial do trabalho. É por meio da coleta e análise de dados que os biólogos podem continuar a expandir nosso entendimento do mundo natural.</a:t>
            </a:r>
          </a:p>
          <a:p>
            <a:pPr algn="l"/>
            <a:endParaRPr lang="pt-BR" b="0" i="0" dirty="0">
              <a:solidFill>
                <a:srgbClr val="D1D5DB"/>
              </a:solidFill>
              <a:effectLst/>
              <a:latin typeface="Söhne"/>
            </a:endParaRPr>
          </a:p>
          <a:p>
            <a:pPr algn="l"/>
            <a:endParaRPr lang="pt-BR" b="0" i="0" dirty="0">
              <a:solidFill>
                <a:srgbClr val="D1D5DB"/>
              </a:solidFill>
              <a:effectLst/>
              <a:latin typeface="Söhne"/>
            </a:endParaRPr>
          </a:p>
          <a:p>
            <a:pPr algn="l"/>
            <a:endParaRPr lang="pt-BR" b="0" i="0" dirty="0">
              <a:solidFill>
                <a:srgbClr val="D1D5DB"/>
              </a:solidFill>
              <a:effectLst/>
              <a:latin typeface="Söhne"/>
            </a:endParaRPr>
          </a:p>
          <a:p>
            <a:pPr algn="l"/>
            <a:r>
              <a:rPr lang="pt-BR" b="0" i="0" dirty="0">
                <a:solidFill>
                  <a:srgbClr val="D1D5DB"/>
                </a:solidFill>
                <a:effectLst/>
                <a:latin typeface="Söhne"/>
              </a:rPr>
              <a:t>Observação empírica é um processo pelo qual se recolhem dados através do uso direto dos sentidos - seja a visão, audição, tato, paladar ou olfato - ou por meio de instrumentos e ferramentas que ampliam as capacidades sensoriais humanas, como microscópios, telescópios, termômetros, entre outros.</a:t>
            </a:r>
          </a:p>
          <a:p>
            <a:pPr algn="l"/>
            <a:r>
              <a:rPr lang="pt-BR" b="0" i="0" dirty="0">
                <a:solidFill>
                  <a:srgbClr val="D1D5DB"/>
                </a:solidFill>
                <a:effectLst/>
                <a:latin typeface="Söhne"/>
              </a:rPr>
              <a:t>A observação empírica é fundamental para o método científico. Uma hipótese ou teoria científica deve ser testável através da observação do mundo natural. Por exemplo, se uma hipótese afirma que a água ferve a 100 graus Celsius ao nível do mar, isso pode ser testado através da observação empírica - neste caso, aquecendo a água e usando um termômetro para observar a temperatura na qual ela começa a ferver.</a:t>
            </a:r>
          </a:p>
          <a:p>
            <a:pPr algn="l"/>
            <a:r>
              <a:rPr lang="pt-BR" b="0" i="0" dirty="0">
                <a:solidFill>
                  <a:srgbClr val="D1D5DB"/>
                </a:solidFill>
                <a:effectLst/>
                <a:latin typeface="Söhne"/>
              </a:rPr>
              <a:t>A observação empírica pode ser tanto quantitativa quanto qualitativa. A observação quantitativa envolve a medição ou a contagem e produz dados que podem ser analisados estatisticamente. Por exemplo, se você está estudando o crescimento de plantas, pode medir a altura das plantas em diferentes pontos no tempo. A observação qualitativa, por outro lado, envolve a descrição das qualidades ou características de algo. Por exemplo, um naturalista pode observar e registrar o comportamento de um animal em seu ambiente natural.</a:t>
            </a:r>
          </a:p>
          <a:p>
            <a:pPr algn="l"/>
            <a:r>
              <a:rPr lang="pt-BR" b="0" i="0" dirty="0">
                <a:solidFill>
                  <a:srgbClr val="D1D5DB"/>
                </a:solidFill>
                <a:effectLst/>
                <a:latin typeface="Söhne"/>
              </a:rPr>
              <a:t>O importante é que as observações empíricas sejam objetivas, reproduzíveis (outras pessoas devem ser capazes de fazer a mesma observação sob as mesmas condições) e precisas para serem consideradas válidas no contexto científico.</a:t>
            </a:r>
          </a:p>
          <a:p>
            <a:endParaRPr lang="pt-BR" dirty="0"/>
          </a:p>
        </p:txBody>
      </p:sp>
      <p:sp>
        <p:nvSpPr>
          <p:cNvPr id="4" name="Espaço Reservado para Número de Slide 3"/>
          <p:cNvSpPr>
            <a:spLocks noGrp="1"/>
          </p:cNvSpPr>
          <p:nvPr>
            <p:ph type="sldNum" sz="quarter" idx="5"/>
          </p:nvPr>
        </p:nvSpPr>
        <p:spPr/>
        <p:txBody>
          <a:bodyPr/>
          <a:lstStyle/>
          <a:p>
            <a:fld id="{652F1279-6CE4-4169-83D3-4483097B6907}" type="slidenum">
              <a:rPr lang="en-US" smtClean="0"/>
              <a:t>5</a:t>
            </a:fld>
            <a:endParaRPr lang="en-US" dirty="0"/>
          </a:p>
        </p:txBody>
      </p:sp>
    </p:spTree>
    <p:extLst>
      <p:ext uri="{BB962C8B-B14F-4D97-AF65-F5344CB8AC3E}">
        <p14:creationId xmlns:p14="http://schemas.microsoft.com/office/powerpoint/2010/main" val="23543759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uFont typeface="+mj-lt"/>
              <a:buAutoNum type="arabicPeriod"/>
            </a:pPr>
            <a:r>
              <a:rPr lang="pt-BR" b="0" i="0" dirty="0">
                <a:solidFill>
                  <a:srgbClr val="D1D5DB"/>
                </a:solidFill>
                <a:effectLst/>
                <a:latin typeface="Söhne"/>
              </a:rPr>
              <a:t>Estatística - Estudo Randomizado Controlado (RCT): Neste caso, um estudo RCT seria conduzido para avaliar o efeito de uma nova medicação no tratamento de uma doença específica. Os pesquisadores recrutariam um grupo de pacientes voluntários e, de forma aleatória, dividiriam os participantes em dois grupos: um grupo receberia a medicação em estudo (grupo de intervenção), e o outro grupo receberia um placebo ou um tratamento padrão existente (grupo de controle). Ambos os grupos seriam acompanhados ao longo do tempo, e os resultados seriam registrados e analisados estatisticamente para determinar se a medicação tem um efeito significativo no tratamento da doença em comparação com o grupo de controle.</a:t>
            </a:r>
          </a:p>
          <a:p>
            <a:pPr algn="l">
              <a:buFont typeface="+mj-lt"/>
              <a:buAutoNum type="arabicPeriod"/>
            </a:pPr>
            <a:r>
              <a:rPr lang="pt-BR" b="0" i="0" dirty="0">
                <a:solidFill>
                  <a:srgbClr val="D1D5DB"/>
                </a:solidFill>
                <a:effectLst/>
                <a:latin typeface="Söhne"/>
              </a:rPr>
              <a:t>Big Data - Uso de Dados do Mundo Real e Evidências do Mundo Real: No caso do uso de dados do mundo real e evidências do mundo real, os pesquisadores explorariam grandes conjuntos de dados já existentes, como registros médicos eletrônicos, dados de seguros de saúde ou registros de saúde populacional. Esses dados conteriam informações detalhadas sobre os tratamentos prescritos, as condições dos pacientes e os resultados observados no mundo real. Os pesquisadores aplicariam métodos de análise de big data para identificar padrões e correlações entre o uso da medicação em questão e os resultados de saúde, levando em consideração fatores como idade, sexo, condições médicas pré-existentes, entre outros.</a:t>
            </a:r>
          </a:p>
        </p:txBody>
      </p:sp>
      <p:sp>
        <p:nvSpPr>
          <p:cNvPr id="4" name="Espaço Reservado para Número de Slide 3"/>
          <p:cNvSpPr>
            <a:spLocks noGrp="1"/>
          </p:cNvSpPr>
          <p:nvPr>
            <p:ph type="sldNum" sz="quarter" idx="5"/>
          </p:nvPr>
        </p:nvSpPr>
        <p:spPr/>
        <p:txBody>
          <a:bodyPr/>
          <a:lstStyle/>
          <a:p>
            <a:fld id="{652F1279-6CE4-4169-83D3-4483097B6907}" type="slidenum">
              <a:rPr lang="en-US" smtClean="0"/>
              <a:t>14</a:t>
            </a:fld>
            <a:endParaRPr lang="en-US" dirty="0"/>
          </a:p>
        </p:txBody>
      </p:sp>
    </p:spTree>
    <p:extLst>
      <p:ext uri="{BB962C8B-B14F-4D97-AF65-F5344CB8AC3E}">
        <p14:creationId xmlns:p14="http://schemas.microsoft.com/office/powerpoint/2010/main" val="1393155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uFont typeface="+mj-lt"/>
              <a:buAutoNum type="arabicPeriod"/>
            </a:pPr>
            <a:r>
              <a:rPr lang="pt-BR" b="0" i="0" dirty="0">
                <a:solidFill>
                  <a:srgbClr val="D1D5DB"/>
                </a:solidFill>
                <a:effectLst/>
                <a:latin typeface="Söhne"/>
              </a:rPr>
              <a:t>Estatística - Estudo Randomizado Controlado (RCT): Neste caso, um estudo RCT seria conduzido para avaliar o efeito de uma nova medicação no tratamento de uma doença específica. Os pesquisadores recrutariam um grupo de pacientes voluntários e, de forma aleatória, dividiriam os participantes em dois grupos: um grupo receberia a medicação em estudo (grupo de intervenção), e o outro grupo receberia um placebo ou um tratamento padrão existente (grupo de controle). Ambos os grupos seriam acompanhados ao longo do tempo, e os resultados seriam registrados e analisados estatisticamente para determinar se a medicação tem um efeito significativo no tratamento da doença em comparação com o grupo de controle.</a:t>
            </a:r>
          </a:p>
          <a:p>
            <a:pPr algn="l">
              <a:buFont typeface="+mj-lt"/>
              <a:buAutoNum type="arabicPeriod"/>
            </a:pPr>
            <a:r>
              <a:rPr lang="pt-BR" b="0" i="0" dirty="0">
                <a:solidFill>
                  <a:srgbClr val="D1D5DB"/>
                </a:solidFill>
                <a:effectLst/>
                <a:latin typeface="Söhne"/>
              </a:rPr>
              <a:t>Big Data - Uso de Dados do Mundo Real e Evidências do Mundo Real: No caso do uso de dados do mundo real e evidências do mundo real, os pesquisadores explorariam grandes conjuntos de dados já existentes, como registros médicos eletrônicos, dados de seguros de saúde ou registros de saúde populacional. Esses dados conteriam informações detalhadas sobre os tratamentos prescritos, as condições dos pacientes e os resultados observados no mundo real. Os pesquisadores aplicariam métodos de análise de big data para identificar padrões e correlações entre o uso da medicação em questão e os resultados de saúde, levando em consideração fatores como idade, sexo, condições médicas pré-existentes, entre outros.</a:t>
            </a:r>
          </a:p>
        </p:txBody>
      </p:sp>
      <p:sp>
        <p:nvSpPr>
          <p:cNvPr id="4" name="Espaço Reservado para Número de Slide 3"/>
          <p:cNvSpPr>
            <a:spLocks noGrp="1"/>
          </p:cNvSpPr>
          <p:nvPr>
            <p:ph type="sldNum" sz="quarter" idx="5"/>
          </p:nvPr>
        </p:nvSpPr>
        <p:spPr/>
        <p:txBody>
          <a:bodyPr/>
          <a:lstStyle/>
          <a:p>
            <a:fld id="{652F1279-6CE4-4169-83D3-4483097B6907}" type="slidenum">
              <a:rPr lang="en-US" smtClean="0"/>
              <a:t>15</a:t>
            </a:fld>
            <a:endParaRPr lang="en-US" dirty="0"/>
          </a:p>
        </p:txBody>
      </p:sp>
    </p:spTree>
    <p:extLst>
      <p:ext uri="{BB962C8B-B14F-4D97-AF65-F5344CB8AC3E}">
        <p14:creationId xmlns:p14="http://schemas.microsoft.com/office/powerpoint/2010/main" val="10182739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uFont typeface="+mj-lt"/>
              <a:buAutoNum type="arabicPeriod"/>
            </a:pPr>
            <a:r>
              <a:rPr lang="pt-BR" b="0" i="0" dirty="0">
                <a:solidFill>
                  <a:srgbClr val="D1D5DB"/>
                </a:solidFill>
                <a:effectLst/>
                <a:latin typeface="Söhne"/>
              </a:rPr>
              <a:t>Estatística - Estudo Randomizado Controlado (RCT): Neste caso, um estudo RCT seria conduzido para avaliar o efeito de uma nova medicação no tratamento de uma doença específica. Os pesquisadores recrutariam um grupo de pacientes voluntários e, de forma aleatória, dividiriam os participantes em dois grupos: um grupo receberia a medicação em estudo (grupo de intervenção), e o outro grupo receberia um placebo ou um tratamento padrão existente (grupo de controle). Ambos os grupos seriam acompanhados ao longo do tempo, e os resultados seriam registrados e analisados estatisticamente para determinar se a medicação tem um efeito significativo no tratamento da doença em comparação com o grupo de controle.</a:t>
            </a:r>
          </a:p>
          <a:p>
            <a:pPr algn="l">
              <a:buFont typeface="+mj-lt"/>
              <a:buAutoNum type="arabicPeriod"/>
            </a:pPr>
            <a:r>
              <a:rPr lang="pt-BR" b="0" i="0" dirty="0">
                <a:solidFill>
                  <a:srgbClr val="D1D5DB"/>
                </a:solidFill>
                <a:effectLst/>
                <a:latin typeface="Söhne"/>
              </a:rPr>
              <a:t>Big Data - Uso de Dados do Mundo Real e Evidências do Mundo Real: No caso do uso de dados do mundo real e evidências do mundo real, os pesquisadores explorariam grandes conjuntos de dados já existentes, como registros médicos eletrônicos, dados de seguros de saúde ou registros de saúde populacional. Esses dados conteriam informações detalhadas sobre os tratamentos prescritos, as condições dos pacientes e os resultados observados no mundo real. Os pesquisadores aplicariam métodos de análise de big data para identificar padrões e correlações entre o uso da medicação em questão e os resultados de saúde, levando em consideração fatores como idade, sexo, condições médicas pré-existentes, entre outros.</a:t>
            </a:r>
          </a:p>
        </p:txBody>
      </p:sp>
      <p:sp>
        <p:nvSpPr>
          <p:cNvPr id="4" name="Espaço Reservado para Número de Slide 3"/>
          <p:cNvSpPr>
            <a:spLocks noGrp="1"/>
          </p:cNvSpPr>
          <p:nvPr>
            <p:ph type="sldNum" sz="quarter" idx="5"/>
          </p:nvPr>
        </p:nvSpPr>
        <p:spPr/>
        <p:txBody>
          <a:bodyPr/>
          <a:lstStyle/>
          <a:p>
            <a:fld id="{652F1279-6CE4-4169-83D3-4483097B6907}" type="slidenum">
              <a:rPr lang="en-US" smtClean="0"/>
              <a:t>16</a:t>
            </a:fld>
            <a:endParaRPr lang="en-US" dirty="0"/>
          </a:p>
        </p:txBody>
      </p:sp>
    </p:spTree>
    <p:extLst>
      <p:ext uri="{BB962C8B-B14F-4D97-AF65-F5344CB8AC3E}">
        <p14:creationId xmlns:p14="http://schemas.microsoft.com/office/powerpoint/2010/main" val="23037468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D1D5DB"/>
                </a:solidFill>
                <a:effectLst/>
                <a:latin typeface="Söhne"/>
              </a:rPr>
              <a:t>Claro! A história da ciência de dados é relativamente recente, e pode ser traçada a partir dos avanços tecnológicos e das necessidades crescentes de lidar com grandes volumes de dados. Aqui está um resumo dos principais marcos e desenvolvimentos ao longo do tempo:</a:t>
            </a:r>
          </a:p>
          <a:p>
            <a:pPr algn="l">
              <a:buFont typeface="+mj-lt"/>
              <a:buAutoNum type="arabicPeriod"/>
            </a:pPr>
            <a:r>
              <a:rPr lang="pt-BR" b="0" i="0" dirty="0">
                <a:solidFill>
                  <a:srgbClr val="D1D5DB"/>
                </a:solidFill>
                <a:effectLst/>
                <a:latin typeface="Söhne"/>
              </a:rPr>
              <a:t>Origens e primeiros passos: A história da ciência de dados remonta à década de 1960, quando o termo "data </a:t>
            </a:r>
            <a:r>
              <a:rPr lang="pt-BR" b="0" i="0" dirty="0" err="1">
                <a:solidFill>
                  <a:srgbClr val="D1D5DB"/>
                </a:solidFill>
                <a:effectLst/>
                <a:latin typeface="Söhne"/>
              </a:rPr>
              <a:t>science</a:t>
            </a:r>
            <a:r>
              <a:rPr lang="pt-BR" b="0" i="0" dirty="0">
                <a:solidFill>
                  <a:srgbClr val="D1D5DB"/>
                </a:solidFill>
                <a:effectLst/>
                <a:latin typeface="Söhne"/>
              </a:rPr>
              <a:t>" começou a ser utilizado. Na época, o foco estava na aplicação de técnicas estatísticas e computacionais para analisar dados e obter insights. Surgiram áreas como a mineração de dados (data mining) e a análise estatística de dados.</a:t>
            </a:r>
          </a:p>
          <a:p>
            <a:pPr algn="l">
              <a:buFont typeface="+mj-lt"/>
              <a:buAutoNum type="arabicPeriod"/>
            </a:pPr>
            <a:r>
              <a:rPr lang="pt-BR" b="0" i="0" dirty="0">
                <a:solidFill>
                  <a:srgbClr val="D1D5DB"/>
                </a:solidFill>
                <a:effectLst/>
                <a:latin typeface="Söhne"/>
              </a:rPr>
              <a:t>Avanços na computação: Com o passar dos anos, os avanços na capacidade computacional e o desenvolvimento de tecnologias mais poderosas permitiram o processamento de quantidades cada vez maiores de dados. Isso levou ao surgimento de métodos mais sofisticados de análise e à necessidade de lidar com problemas complexos.</a:t>
            </a:r>
          </a:p>
          <a:p>
            <a:pPr algn="l">
              <a:buFont typeface="+mj-lt"/>
              <a:buAutoNum type="arabicPeriod"/>
            </a:pPr>
            <a:r>
              <a:rPr lang="pt-BR" b="0" i="0" dirty="0">
                <a:solidFill>
                  <a:srgbClr val="D1D5DB"/>
                </a:solidFill>
                <a:effectLst/>
                <a:latin typeface="Söhne"/>
              </a:rPr>
              <a:t>Crescimento explosivo de dados: A explosão da internet e o surgimento de dispositivos eletrônicos conectados resultaram em uma geração massiva de dados em diferentes formatos e estruturas. Essa enorme quantidade de informações gerou demanda por profissionais capazes de extrair valor e conhecimento dos dados, impulsionando ainda mais o campo da ciência de dados.</a:t>
            </a:r>
          </a:p>
          <a:p>
            <a:pPr algn="l">
              <a:buFont typeface="+mj-lt"/>
              <a:buAutoNum type="arabicPeriod"/>
            </a:pPr>
            <a:r>
              <a:rPr lang="pt-BR" b="0" i="0" dirty="0">
                <a:solidFill>
                  <a:srgbClr val="D1D5DB"/>
                </a:solidFill>
                <a:effectLst/>
                <a:latin typeface="Söhne"/>
              </a:rPr>
              <a:t>Interdisciplinaridade: A ciência de dados envolve uma combinação de conhecimentos e técnicas de áreas como matemática, estatística, ciência da computação e domínio do problema em questão. A interdisciplinaridade é fundamental para a prática eficaz da ciência de dados, uma vez que os dados devem ser analisados em seu contexto específico.</a:t>
            </a:r>
          </a:p>
          <a:p>
            <a:pPr algn="l">
              <a:buFont typeface="+mj-lt"/>
              <a:buAutoNum type="arabicPeriod"/>
            </a:pPr>
            <a:r>
              <a:rPr lang="pt-BR" b="0" i="0" dirty="0">
                <a:solidFill>
                  <a:srgbClr val="D1D5DB"/>
                </a:solidFill>
                <a:effectLst/>
                <a:latin typeface="Söhne"/>
              </a:rPr>
              <a:t>Surgimento de ferramentas e tecnologias: Com a demanda crescente por análise de dados, várias ferramentas e tecnologias foram desenvolvidas para facilitar o trabalho dos cientistas de dados. Isso inclui linguagens de programação como Python e R, bem como bibliotecas e frameworks especializados para análise estatística e visualização de dados, como o pandas, </a:t>
            </a:r>
            <a:r>
              <a:rPr lang="pt-BR" b="0" i="0" dirty="0" err="1">
                <a:solidFill>
                  <a:srgbClr val="D1D5DB"/>
                </a:solidFill>
                <a:effectLst/>
                <a:latin typeface="Söhne"/>
              </a:rPr>
              <a:t>NumPy</a:t>
            </a:r>
            <a:r>
              <a:rPr lang="pt-BR" b="0" i="0" dirty="0">
                <a:solidFill>
                  <a:srgbClr val="D1D5DB"/>
                </a:solidFill>
                <a:effectLst/>
                <a:latin typeface="Söhne"/>
              </a:rPr>
              <a:t>, </a:t>
            </a:r>
            <a:r>
              <a:rPr lang="pt-BR" b="0" i="0" dirty="0" err="1">
                <a:solidFill>
                  <a:srgbClr val="D1D5DB"/>
                </a:solidFill>
                <a:effectLst/>
                <a:latin typeface="Söhne"/>
              </a:rPr>
              <a:t>scikit-learn</a:t>
            </a:r>
            <a:r>
              <a:rPr lang="pt-BR" b="0" i="0" dirty="0">
                <a:solidFill>
                  <a:srgbClr val="D1D5DB"/>
                </a:solidFill>
                <a:effectLst/>
                <a:latin typeface="Söhne"/>
              </a:rPr>
              <a:t> e o </a:t>
            </a:r>
            <a:r>
              <a:rPr lang="pt-BR" b="0" i="0" dirty="0" err="1">
                <a:solidFill>
                  <a:srgbClr val="D1D5DB"/>
                </a:solidFill>
                <a:effectLst/>
                <a:latin typeface="Söhne"/>
              </a:rPr>
              <a:t>ggplot</a:t>
            </a:r>
            <a:r>
              <a:rPr lang="pt-BR" b="0" i="0" dirty="0">
                <a:solidFill>
                  <a:srgbClr val="D1D5DB"/>
                </a:solidFill>
                <a:effectLst/>
                <a:latin typeface="Söhne"/>
              </a:rPr>
              <a:t>.</a:t>
            </a:r>
          </a:p>
          <a:p>
            <a:pPr algn="l">
              <a:buFont typeface="+mj-lt"/>
              <a:buAutoNum type="arabicPeriod"/>
            </a:pPr>
            <a:r>
              <a:rPr lang="pt-BR" b="0" i="0" dirty="0">
                <a:solidFill>
                  <a:srgbClr val="D1D5DB"/>
                </a:solidFill>
                <a:effectLst/>
                <a:latin typeface="Söhne"/>
              </a:rPr>
              <a:t>Aprendizado de máquina e inteligência artificial: A ciência de dados se beneficia muito dos avanços em aprendizado de máquina (</a:t>
            </a:r>
            <a:r>
              <a:rPr lang="pt-BR" b="0" i="0" dirty="0" err="1">
                <a:solidFill>
                  <a:srgbClr val="D1D5DB"/>
                </a:solidFill>
                <a:effectLst/>
                <a:latin typeface="Söhne"/>
              </a:rPr>
              <a:t>machine</a:t>
            </a:r>
            <a:r>
              <a:rPr lang="pt-BR" b="0" i="0" dirty="0">
                <a:solidFill>
                  <a:srgbClr val="D1D5DB"/>
                </a:solidFill>
                <a:effectLst/>
                <a:latin typeface="Söhne"/>
              </a:rPr>
              <a:t> </a:t>
            </a:r>
            <a:r>
              <a:rPr lang="pt-BR" b="0" i="0" dirty="0" err="1">
                <a:solidFill>
                  <a:srgbClr val="D1D5DB"/>
                </a:solidFill>
                <a:effectLst/>
                <a:latin typeface="Söhne"/>
              </a:rPr>
              <a:t>learning</a:t>
            </a:r>
            <a:r>
              <a:rPr lang="pt-BR" b="0" i="0" dirty="0">
                <a:solidFill>
                  <a:srgbClr val="D1D5DB"/>
                </a:solidFill>
                <a:effectLst/>
                <a:latin typeface="Söhne"/>
              </a:rPr>
              <a:t>) e inteligência artificial (IA). Essas áreas permitem que os cientistas de dados desenvolvam modelos e algoritmos que podem aprender com os dados e fazer previsões ou tomar decisões com base neles.</a:t>
            </a:r>
          </a:p>
          <a:p>
            <a:pPr algn="l">
              <a:buFont typeface="+mj-lt"/>
              <a:buAutoNum type="arabicPeriod"/>
            </a:pPr>
            <a:r>
              <a:rPr lang="pt-BR" b="0" i="0" dirty="0">
                <a:solidFill>
                  <a:srgbClr val="D1D5DB"/>
                </a:solidFill>
                <a:effectLst/>
                <a:latin typeface="Söhne"/>
              </a:rPr>
              <a:t>Aplicações da ciência de dados: A ciência de dados encontrou aplicação em uma ampla gama de setores, incluindo medicina, finanças, marketing, ciências sociais e muito mais. Ela é usada para resolver problemas complexos, como detecção de fraudes, recomendação de produtos, previsão de demanda, diagnóstico médico e análise de sentimentos em mídias sociais, entre outros.</a:t>
            </a:r>
          </a:p>
          <a:p>
            <a:pPr algn="l">
              <a:buFont typeface="+mj-lt"/>
              <a:buAutoNum type="arabicPeriod"/>
            </a:pPr>
            <a:r>
              <a:rPr lang="pt-BR" b="0" i="0" dirty="0">
                <a:solidFill>
                  <a:srgbClr val="D1D5DB"/>
                </a:solidFill>
                <a:effectLst/>
                <a:latin typeface="Söhne"/>
              </a:rPr>
              <a:t>Ética e privacidade: Com o aumento do uso de dados pessoais e sensíveis, questões éticas e de privacidade se tornaram um foco importante no campo da ciência de dados. A necessidade de garantir a segurança dos dados, proteger a privacidade dos indivíduos e garantir o uso responsável e ético dos dados tem sido objeto de discussões e regulamentações.</a:t>
            </a:r>
          </a:p>
          <a:p>
            <a:pPr algn="l"/>
            <a:r>
              <a:rPr lang="pt-BR" b="0" i="0" dirty="0">
                <a:solidFill>
                  <a:srgbClr val="D1D5DB"/>
                </a:solidFill>
                <a:effectLst/>
                <a:latin typeface="Söhne"/>
              </a:rPr>
              <a:t>A ciência de dados continua evoluindo rapidamente, impulsionada por avanços tecnológicos, novas técnicas e o crescente interesse na análise de dados para tomar decisões informadas. À medida que mais dados são gerados e novos desafios surgem, a ciência de dados continuará a desempenhar um papel fundamental na obtenção de insights e no avanço do conhecimento em diversas áreas.</a:t>
            </a:r>
          </a:p>
          <a:p>
            <a:endParaRPr lang="pt-BR" dirty="0"/>
          </a:p>
        </p:txBody>
      </p:sp>
      <p:sp>
        <p:nvSpPr>
          <p:cNvPr id="4" name="Espaço Reservado para Número de Slide 3"/>
          <p:cNvSpPr>
            <a:spLocks noGrp="1"/>
          </p:cNvSpPr>
          <p:nvPr>
            <p:ph type="sldNum" sz="quarter" idx="5"/>
          </p:nvPr>
        </p:nvSpPr>
        <p:spPr/>
        <p:txBody>
          <a:bodyPr/>
          <a:lstStyle/>
          <a:p>
            <a:fld id="{652F1279-6CE4-4169-83D3-4483097B6907}" type="slidenum">
              <a:rPr lang="en-US" smtClean="0"/>
              <a:t>17</a:t>
            </a:fld>
            <a:endParaRPr lang="en-US" dirty="0"/>
          </a:p>
        </p:txBody>
      </p:sp>
    </p:spTree>
    <p:extLst>
      <p:ext uri="{BB962C8B-B14F-4D97-AF65-F5344CB8AC3E}">
        <p14:creationId xmlns:p14="http://schemas.microsoft.com/office/powerpoint/2010/main" val="2049339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just" defTabSz="914400" rtl="0" eaLnBrk="1" fontAlgn="auto" latinLnBrk="0" hangingPunct="1">
              <a:lnSpc>
                <a:spcPct val="150000"/>
              </a:lnSpc>
              <a:spcBef>
                <a:spcPts val="0"/>
              </a:spcBef>
              <a:spcAft>
                <a:spcPts val="800"/>
              </a:spcAft>
              <a:buClrTx/>
              <a:buSzTx/>
              <a:buFontTx/>
              <a:buNone/>
              <a:tabLst/>
              <a:defRPr/>
            </a:pPr>
            <a:r>
              <a:rPr lang="pt-BR" sz="1800" dirty="0">
                <a:effectLst/>
                <a:latin typeface="Times New Roman" panose="02020603050405020304" pitchFamily="18" charset="0"/>
                <a:ea typeface="Calibri" panose="020F0502020204030204" pitchFamily="34" charset="0"/>
                <a:cs typeface="Times New Roman" panose="02020603050405020304" pitchFamily="18" charset="0"/>
              </a:rPr>
              <a:t>Historicamente, começamos a aumentar a coleta de dados à medida que nos conscientizamos sobre a importância da informação para a tomada de decisões. Com o advento da tecnologia, esta coleção assumiu proporções </a:t>
            </a:r>
            <a:r>
              <a:rPr lang="pt-BR" sz="1800" i="1" dirty="0">
                <a:effectLst/>
                <a:latin typeface="Times New Roman" panose="02020603050405020304" pitchFamily="18" charset="0"/>
                <a:ea typeface="Calibri" panose="020F0502020204030204" pitchFamily="34" charset="0"/>
                <a:cs typeface="Times New Roman" panose="02020603050405020304" pitchFamily="18" charset="0"/>
              </a:rPr>
              <a:t>colossais</a:t>
            </a:r>
            <a:r>
              <a:rPr lang="pt-BR" sz="1800" dirty="0">
                <a:effectLst/>
                <a:latin typeface="Times New Roman" panose="02020603050405020304" pitchFamily="18" charset="0"/>
                <a:ea typeface="Calibri" panose="020F0502020204030204" pitchFamily="34" charset="0"/>
                <a:cs typeface="Times New Roman" panose="02020603050405020304" pitchFamily="18" charset="0"/>
              </a:rPr>
              <a:t>. Para se ter uma ideia, em 2018, todo o volume de dados criados, copiados, consumidos e compartilhados durante um ano foi estimado em 33 ZB (</a:t>
            </a:r>
            <a:r>
              <a:rPr lang="pt-BR" sz="1800" dirty="0" err="1">
                <a:effectLst/>
                <a:latin typeface="Times New Roman" panose="02020603050405020304" pitchFamily="18" charset="0"/>
                <a:ea typeface="Calibri" panose="020F0502020204030204" pitchFamily="34" charset="0"/>
                <a:cs typeface="Times New Roman" panose="02020603050405020304" pitchFamily="18" charset="0"/>
              </a:rPr>
              <a:t>zettabytes</a:t>
            </a:r>
            <a:r>
              <a:rPr lang="pt-BR" sz="1800" dirty="0">
                <a:effectLst/>
                <a:latin typeface="Times New Roman" panose="02020603050405020304" pitchFamily="18" charset="0"/>
                <a:ea typeface="Calibri" panose="020F0502020204030204" pitchFamily="34" charset="0"/>
                <a:cs typeface="Times New Roman" panose="02020603050405020304" pitchFamily="18" charset="0"/>
              </a:rPr>
              <a:t>), passando para uma estimativa de </a:t>
            </a:r>
            <a:r>
              <a:rPr lang="pt-BR" sz="18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rPr>
              <a:t>80</a:t>
            </a:r>
            <a:r>
              <a:rPr lang="pt-BR" sz="1800" dirty="0">
                <a:effectLst/>
                <a:latin typeface="Times New Roman" panose="02020603050405020304" pitchFamily="18" charset="0"/>
                <a:ea typeface="Calibri" panose="020F0502020204030204" pitchFamily="34" charset="0"/>
                <a:cs typeface="Times New Roman" panose="02020603050405020304" pitchFamily="18" charset="0"/>
              </a:rPr>
              <a:t> ZB em 2022, com um crescimento esperado de 95ZB para 2025 (totalizando 175 ZB)!!</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ço Reservado para Número de Slide 3"/>
          <p:cNvSpPr>
            <a:spLocks noGrp="1"/>
          </p:cNvSpPr>
          <p:nvPr>
            <p:ph type="sldNum" sz="quarter" idx="5"/>
          </p:nvPr>
        </p:nvSpPr>
        <p:spPr/>
        <p:txBody>
          <a:bodyPr/>
          <a:lstStyle/>
          <a:p>
            <a:fld id="{C7C415F2-E838-4BDC-A375-6C4B81DA855D}" type="slidenum">
              <a:rPr lang="pt-BR" smtClean="0"/>
              <a:t>18</a:t>
            </a:fld>
            <a:endParaRPr lang="pt-BR"/>
          </a:p>
        </p:txBody>
      </p:sp>
    </p:spTree>
    <p:extLst>
      <p:ext uri="{BB962C8B-B14F-4D97-AF65-F5344CB8AC3E}">
        <p14:creationId xmlns:p14="http://schemas.microsoft.com/office/powerpoint/2010/main" val="539776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Mas quantos dados são 175 </a:t>
            </a:r>
            <a:r>
              <a:rPr lang="pt-BR" dirty="0" err="1"/>
              <a:t>zettabyte</a:t>
            </a:r>
            <a:r>
              <a:rPr lang="pt-BR" dirty="0"/>
              <a:t> (ZB)? 1 ZB é uma medida de capacidade de armazenamento equivalente a 1 trilhão de gigabytes! Para você ter uma ideia, se quiséssemos armazenar um volume de 175 ZB em smartphones, precisaríamos de um total de 5,5 trilhões de dispositivos! E para isso acontecer, teríamos que produzir aproximadamente 700 smartphones por pessoa viva no mundo hoje! Isso nos dá uma ideia dessa imensidão de volume, principalmente se considerarmos que a internet acessível a “população geral” está na casa dos 30 anos.</a:t>
            </a:r>
          </a:p>
        </p:txBody>
      </p:sp>
      <p:sp>
        <p:nvSpPr>
          <p:cNvPr id="4" name="Espaço Reservado para Número de Slide 3"/>
          <p:cNvSpPr>
            <a:spLocks noGrp="1"/>
          </p:cNvSpPr>
          <p:nvPr>
            <p:ph type="sldNum" sz="quarter" idx="5"/>
          </p:nvPr>
        </p:nvSpPr>
        <p:spPr/>
        <p:txBody>
          <a:bodyPr/>
          <a:lstStyle/>
          <a:p>
            <a:fld id="{C7C415F2-E838-4BDC-A375-6C4B81DA855D}" type="slidenum">
              <a:rPr lang="pt-BR" smtClean="0"/>
              <a:t>19</a:t>
            </a:fld>
            <a:endParaRPr lang="pt-BR"/>
          </a:p>
        </p:txBody>
      </p:sp>
    </p:spTree>
    <p:extLst>
      <p:ext uri="{BB962C8B-B14F-4D97-AF65-F5344CB8AC3E}">
        <p14:creationId xmlns:p14="http://schemas.microsoft.com/office/powerpoint/2010/main" val="31428843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Mas quantos dados são 175 </a:t>
            </a:r>
            <a:r>
              <a:rPr lang="pt-BR" dirty="0" err="1"/>
              <a:t>zettabyte</a:t>
            </a:r>
            <a:r>
              <a:rPr lang="pt-BR" dirty="0"/>
              <a:t> (ZB)? 1 ZB é uma medida de capacidade de armazenamento equivalente a 1 trilhão de gigabytes! Para você ter uma ideia, se quiséssemos armazenar um volume de 175 ZB em smartphones, precisaríamos de um total de 5,5 trilhões de dispositivos! E para isso acontecer, teríamos que produzir aproximadamente 700 smartphones por pessoa viva no mundo hoje! Isso nos dá uma ideia dessa imensidão de volume, principalmente se considerarmos que a internet acessível a “população geral” está na casa dos 30 anos.</a:t>
            </a:r>
          </a:p>
        </p:txBody>
      </p:sp>
      <p:sp>
        <p:nvSpPr>
          <p:cNvPr id="4" name="Espaço Reservado para Número de Slide 3"/>
          <p:cNvSpPr>
            <a:spLocks noGrp="1"/>
          </p:cNvSpPr>
          <p:nvPr>
            <p:ph type="sldNum" sz="quarter" idx="5"/>
          </p:nvPr>
        </p:nvSpPr>
        <p:spPr/>
        <p:txBody>
          <a:bodyPr/>
          <a:lstStyle/>
          <a:p>
            <a:fld id="{C7C415F2-E838-4BDC-A375-6C4B81DA855D}" type="slidenum">
              <a:rPr lang="pt-BR" smtClean="0"/>
              <a:t>20</a:t>
            </a:fld>
            <a:endParaRPr lang="pt-BR"/>
          </a:p>
        </p:txBody>
      </p:sp>
    </p:spTree>
    <p:extLst>
      <p:ext uri="{BB962C8B-B14F-4D97-AF65-F5344CB8AC3E}">
        <p14:creationId xmlns:p14="http://schemas.microsoft.com/office/powerpoint/2010/main" val="41404984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Um exemplo notório do crescente uso de big data nas pesquisas da área da saúde é exemplificado no gráfico que apresenta o número de publicações que usaram o termo chave “big-data” entre 1980 e 2022 no </a:t>
            </a:r>
            <a:r>
              <a:rPr lang="pt-BR" dirty="0" err="1"/>
              <a:t>PubMed</a:t>
            </a:r>
            <a:r>
              <a:rPr lang="pt-BR" dirty="0"/>
              <a:t>. </a:t>
            </a:r>
          </a:p>
        </p:txBody>
      </p:sp>
      <p:sp>
        <p:nvSpPr>
          <p:cNvPr id="4" name="Espaço Reservado para Número de Slide 3"/>
          <p:cNvSpPr>
            <a:spLocks noGrp="1"/>
          </p:cNvSpPr>
          <p:nvPr>
            <p:ph type="sldNum" sz="quarter" idx="5"/>
          </p:nvPr>
        </p:nvSpPr>
        <p:spPr/>
        <p:txBody>
          <a:bodyPr/>
          <a:lstStyle/>
          <a:p>
            <a:fld id="{C7C415F2-E838-4BDC-A375-6C4B81DA855D}" type="slidenum">
              <a:rPr lang="pt-BR" smtClean="0"/>
              <a:t>29</a:t>
            </a:fld>
            <a:endParaRPr lang="pt-BR"/>
          </a:p>
        </p:txBody>
      </p:sp>
    </p:spTree>
    <p:extLst>
      <p:ext uri="{BB962C8B-B14F-4D97-AF65-F5344CB8AC3E}">
        <p14:creationId xmlns:p14="http://schemas.microsoft.com/office/powerpoint/2010/main" val="4852143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indent="0" algn="just">
              <a:lnSpc>
                <a:spcPct val="150000"/>
              </a:lnSpc>
              <a:spcAft>
                <a:spcPts val="800"/>
              </a:spcAft>
              <a:buFont typeface="Arial" panose="020B0604020202020204" pitchFamily="34" charset="0"/>
              <a:buNone/>
            </a:pPr>
            <a:r>
              <a:rPr lang="pt-BR" sz="1800" dirty="0">
                <a:effectLst/>
                <a:latin typeface="Times New Roman" panose="02020603050405020304" pitchFamily="18" charset="0"/>
                <a:ea typeface="Calibri" panose="020F0502020204030204" pitchFamily="34" charset="0"/>
                <a:cs typeface="Times New Roman" panose="02020603050405020304" pitchFamily="18" charset="0"/>
              </a:rPr>
              <a:t>Além de volume e velocidade, atualmente podemos acessar uma variedade de dados oriundos de diversas fontes. Quando trabalhamos com dados do mundo real, nem sempre teremos acesso a um dado já organizado em uma planilha com linhas e colunas; muitos desses dados estão em formato de imagem, texto, vídeo e até mesmo áudio. Na última década, nossa definição e compreensão de dados mudaram drasticamente, em parte devido à maior disponibilidade de novas tecnologias para leitura, armazenamento e análise desses dados chamados de não estruturados.  Dados não estruturados foram frequentemente subutilizados no passado devido à dificuldade de interpretá-los. No entanto, as novas tecnologias não apenas tornaram mais simples interpretar dados não estruturados, mas também extrair insights úteis dessa rica mina de informações.</a:t>
            </a:r>
          </a:p>
        </p:txBody>
      </p:sp>
      <p:sp>
        <p:nvSpPr>
          <p:cNvPr id="4" name="Espaço Reservado para Número de Slide 3"/>
          <p:cNvSpPr>
            <a:spLocks noGrp="1"/>
          </p:cNvSpPr>
          <p:nvPr>
            <p:ph type="sldNum" sz="quarter" idx="5"/>
          </p:nvPr>
        </p:nvSpPr>
        <p:spPr/>
        <p:txBody>
          <a:bodyPr/>
          <a:lstStyle/>
          <a:p>
            <a:fld id="{C7C415F2-E838-4BDC-A375-6C4B81DA855D}" type="slidenum">
              <a:rPr lang="pt-BR" smtClean="0"/>
              <a:t>30</a:t>
            </a:fld>
            <a:endParaRPr lang="pt-BR"/>
          </a:p>
        </p:txBody>
      </p:sp>
    </p:spTree>
    <p:extLst>
      <p:ext uri="{BB962C8B-B14F-4D97-AF65-F5344CB8AC3E}">
        <p14:creationId xmlns:p14="http://schemas.microsoft.com/office/powerpoint/2010/main" val="17849357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indent="0" algn="just">
              <a:lnSpc>
                <a:spcPct val="150000"/>
              </a:lnSpc>
              <a:spcAft>
                <a:spcPts val="800"/>
              </a:spcAft>
              <a:buFont typeface="Arial" panose="020B0604020202020204" pitchFamily="34" charset="0"/>
              <a:buNone/>
            </a:pPr>
            <a:r>
              <a:rPr lang="pt-BR" sz="1800" dirty="0">
                <a:effectLst/>
                <a:latin typeface="Times New Roman" panose="02020603050405020304" pitchFamily="18" charset="0"/>
                <a:ea typeface="Calibri" panose="020F0502020204030204" pitchFamily="34" charset="0"/>
                <a:cs typeface="Times New Roman" panose="02020603050405020304" pitchFamily="18" charset="0"/>
              </a:rPr>
              <a:t>Além de volume e velocidade, atualmente podemos acessar uma variedade de dados oriundos de diversas fontes. Quando trabalhamos com dados do mundo real, nem sempre teremos acesso a um dado já organizado em uma planilha com linhas e colunas; muitos desses dados estão em formato de imagem, texto, vídeo e até mesmo áudio. Na última década, nossa definição e compreensão de dados mudaram drasticamente, em parte devido à maior disponibilidade de novas tecnologias para leitura, armazenamento e análise desses dados chamados de não estruturados.  Dados não estruturados foram frequentemente subutilizados no passado devido à dificuldade de interpretá-los. No entanto, as novas tecnologias não apenas tornaram mais simples interpretar dados não estruturados, mas também extrair insights úteis dessa rica mina de informações.</a:t>
            </a:r>
          </a:p>
        </p:txBody>
      </p:sp>
      <p:sp>
        <p:nvSpPr>
          <p:cNvPr id="4" name="Espaço Reservado para Número de Slide 3"/>
          <p:cNvSpPr>
            <a:spLocks noGrp="1"/>
          </p:cNvSpPr>
          <p:nvPr>
            <p:ph type="sldNum" sz="quarter" idx="5"/>
          </p:nvPr>
        </p:nvSpPr>
        <p:spPr/>
        <p:txBody>
          <a:bodyPr/>
          <a:lstStyle/>
          <a:p>
            <a:fld id="{C7C415F2-E838-4BDC-A375-6C4B81DA855D}" type="slidenum">
              <a:rPr lang="pt-BR" smtClean="0"/>
              <a:t>31</a:t>
            </a:fld>
            <a:endParaRPr lang="pt-BR"/>
          </a:p>
        </p:txBody>
      </p:sp>
    </p:spTree>
    <p:extLst>
      <p:ext uri="{BB962C8B-B14F-4D97-AF65-F5344CB8AC3E}">
        <p14:creationId xmlns:p14="http://schemas.microsoft.com/office/powerpoint/2010/main" val="3574792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D1D5DB"/>
                </a:solidFill>
                <a:effectLst/>
                <a:latin typeface="Söhne"/>
              </a:rPr>
              <a:t>Charles Darwin passou muitos anos acumulando uma grande quantidade de dados antes de publicar "A Origem das Espécies" em 1859. Ele coletou dados de várias fontes, incluindo suas próprias observações, experimentos e correspondências com outros naturalistas.</a:t>
            </a:r>
          </a:p>
          <a:p>
            <a:pPr algn="l"/>
            <a:endParaRPr lang="pt-BR" b="0" i="0" dirty="0">
              <a:solidFill>
                <a:srgbClr val="D1D5DB"/>
              </a:solidFill>
              <a:effectLst/>
              <a:latin typeface="Söhne"/>
            </a:endParaRPr>
          </a:p>
          <a:p>
            <a:pPr algn="l"/>
            <a:r>
              <a:rPr lang="pt-BR" b="0" i="0" dirty="0">
                <a:solidFill>
                  <a:srgbClr val="D1D5DB"/>
                </a:solidFill>
                <a:effectLst/>
                <a:latin typeface="Söhne"/>
              </a:rPr>
              <a:t>Entre seus mais notáveis conjuntos de dados estão:</a:t>
            </a:r>
          </a:p>
          <a:p>
            <a:pPr algn="l"/>
            <a:endParaRPr lang="pt-BR" b="0" i="0" dirty="0">
              <a:solidFill>
                <a:srgbClr val="D1D5DB"/>
              </a:solidFill>
              <a:effectLst/>
              <a:latin typeface="Söhne"/>
            </a:endParaRPr>
          </a:p>
          <a:p>
            <a:pPr algn="l"/>
            <a:r>
              <a:rPr lang="pt-BR" b="0" i="0" dirty="0">
                <a:solidFill>
                  <a:srgbClr val="D1D5DB"/>
                </a:solidFill>
                <a:effectLst/>
                <a:latin typeface="Söhne"/>
              </a:rPr>
              <a:t>1. **Observações do Beagle**: Darwin passou cinco anos a bordo do HMS Beagle como naturalista da expedição. Durante esse tempo, ele coletou uma grande quantidade de dados, principalmente na forma de anotações de campo, desenhos e coletas de espécimes. Esse conjunto de dados inclui suas famosas observações de diferentes espécies de tentilhões nas Ilhas Galápagos.</a:t>
            </a:r>
          </a:p>
          <a:p>
            <a:pPr algn="l"/>
            <a:endParaRPr lang="pt-BR" b="0" i="0" dirty="0">
              <a:solidFill>
                <a:srgbClr val="D1D5DB"/>
              </a:solidFill>
              <a:effectLst/>
              <a:latin typeface="Söhne"/>
            </a:endParaRPr>
          </a:p>
          <a:p>
            <a:pPr algn="l"/>
            <a:r>
              <a:rPr lang="pt-BR" b="0" i="0" dirty="0">
                <a:solidFill>
                  <a:srgbClr val="D1D5DB"/>
                </a:solidFill>
                <a:effectLst/>
                <a:latin typeface="Söhne"/>
              </a:rPr>
              <a:t>2. **Correspondência**: Darwin manteve uma vasta rede de correspondência com outros cientistas e naturalistas de todo o mundo, muitas vezes buscando informações e dados específicos para apoiar suas teorias. Estima-se que ele tenha escrito mais de 15.000 cartas durante sua vida.</a:t>
            </a:r>
          </a:p>
          <a:p>
            <a:pPr algn="l"/>
            <a:endParaRPr lang="pt-BR" b="0" i="0" dirty="0">
              <a:solidFill>
                <a:srgbClr val="D1D5DB"/>
              </a:solidFill>
              <a:effectLst/>
              <a:latin typeface="Söhne"/>
            </a:endParaRPr>
          </a:p>
          <a:p>
            <a:pPr algn="l"/>
            <a:r>
              <a:rPr lang="pt-BR" b="0" i="0" dirty="0">
                <a:solidFill>
                  <a:srgbClr val="D1D5DB"/>
                </a:solidFill>
                <a:effectLst/>
                <a:latin typeface="Söhne"/>
              </a:rPr>
              <a:t>3. **Experimentos**: Darwin realizou uma série de experimentos para testar suas ideias. Ele manteve registros detalhados desses experimentos, que incluíam observações de plantas e animais.</a:t>
            </a:r>
          </a:p>
          <a:p>
            <a:pPr algn="l"/>
            <a:endParaRPr lang="pt-BR" b="0" i="0" dirty="0">
              <a:solidFill>
                <a:srgbClr val="D1D5DB"/>
              </a:solidFill>
              <a:effectLst/>
              <a:latin typeface="Söhne"/>
            </a:endParaRPr>
          </a:p>
          <a:p>
            <a:pPr algn="l"/>
            <a:r>
              <a:rPr lang="pt-BR" b="0" i="0" dirty="0">
                <a:solidFill>
                  <a:srgbClr val="D1D5DB"/>
                </a:solidFill>
                <a:effectLst/>
                <a:latin typeface="Söhne"/>
              </a:rPr>
              <a:t>4. **Coleções**: Darwin manteve uma grande coleção de espécimes de plantas e animais, muitos dos quais ele usou para apoiar suas teorias.</a:t>
            </a:r>
          </a:p>
          <a:p>
            <a:pPr algn="l"/>
            <a:endParaRPr lang="pt-BR" b="0" i="0" dirty="0">
              <a:solidFill>
                <a:srgbClr val="D1D5DB"/>
              </a:solidFill>
              <a:effectLst/>
              <a:latin typeface="Söhne"/>
            </a:endParaRPr>
          </a:p>
          <a:p>
            <a:pPr algn="l"/>
            <a:r>
              <a:rPr lang="pt-BR" b="0" i="0" dirty="0">
                <a:solidFill>
                  <a:srgbClr val="D1D5DB"/>
                </a:solidFill>
                <a:effectLst/>
                <a:latin typeface="Söhne"/>
              </a:rPr>
              <a:t>No entanto, é difícil estimar o "volume" desses dados de uma forma quantitativa. A ciência na época de Darwin não estava na era digital, então os dados que ele coletou foram registrados em anotações de campo, desenhos, cartas e espécimes físicos. Portanto, enquanto podemos dizer que Darwin analisou uma quantidade impressionante de dados, não temos uma maneira de traduzir isso em bytes ou </a:t>
            </a:r>
            <a:r>
              <a:rPr lang="pt-BR" b="0" i="0" dirty="0" err="1">
                <a:solidFill>
                  <a:srgbClr val="D1D5DB"/>
                </a:solidFill>
                <a:effectLst/>
                <a:latin typeface="Söhne"/>
              </a:rPr>
              <a:t>terabytes</a:t>
            </a:r>
            <a:r>
              <a:rPr lang="pt-BR" b="0" i="0" dirty="0">
                <a:solidFill>
                  <a:srgbClr val="D1D5DB"/>
                </a:solidFill>
                <a:effectLst/>
                <a:latin typeface="Söhne"/>
              </a:rPr>
              <a:t>.</a:t>
            </a:r>
          </a:p>
          <a:p>
            <a:pPr algn="l"/>
            <a:endParaRPr lang="pt-BR" b="0" i="0" dirty="0">
              <a:solidFill>
                <a:srgbClr val="D1D5DB"/>
              </a:solidFill>
              <a:effectLst/>
              <a:latin typeface="Söhne"/>
            </a:endParaRPr>
          </a:p>
          <a:p>
            <a:pPr algn="l"/>
            <a:r>
              <a:rPr lang="pt-BR" b="0" i="0" dirty="0">
                <a:solidFill>
                  <a:srgbClr val="D1D5DB"/>
                </a:solidFill>
                <a:effectLst/>
                <a:latin typeface="Söhne"/>
              </a:rPr>
              <a:t>Além disso, deve-se notar que a teoria da evolução de Darwin não dependia apenas de uma grande quantidade de dados, mas também de sua habilidade em sintetizar e interpretar esses dados de maneira inovadora. Ele foi capaz de ver padrões e conexões que outros não viram, e foi isso que levou à sua revolucionária teoria da evolução por seleção natural.</a:t>
            </a:r>
          </a:p>
          <a:p>
            <a:pPr algn="l"/>
            <a:endParaRPr lang="pt-BR" b="0" i="0" dirty="0">
              <a:solidFill>
                <a:srgbClr val="D1D5DB"/>
              </a:solidFill>
              <a:effectLst/>
              <a:latin typeface="Söhne"/>
            </a:endParaRPr>
          </a:p>
          <a:p>
            <a:pPr algn="l"/>
            <a:r>
              <a:rPr lang="pt-BR" b="0" i="0" dirty="0">
                <a:solidFill>
                  <a:srgbClr val="D1D5DB"/>
                </a:solidFill>
                <a:effectLst/>
                <a:latin typeface="Söhne"/>
              </a:rPr>
              <a:t>Enquanto estava desenvolvendo sua teoria da seleção natural, Charles Darwin de fato se empenhou em alguns esforços de quantificação. No entanto, esses esforços eram muitas vezes qualitativos, em vez de estritamente numéricos, refletindo a natureza da biologia e da pesquisa de campo na época. Aqui estão alguns exemplos:</a:t>
            </a:r>
          </a:p>
          <a:p>
            <a:pPr algn="l">
              <a:buFont typeface="+mj-lt"/>
              <a:buAutoNum type="arabicPeriod"/>
            </a:pPr>
            <a:r>
              <a:rPr lang="pt-BR" b="1" i="0" dirty="0">
                <a:solidFill>
                  <a:srgbClr val="D1D5DB"/>
                </a:solidFill>
                <a:effectLst/>
                <a:latin typeface="Söhne"/>
              </a:rPr>
              <a:t>Variação de espécies</a:t>
            </a:r>
            <a:r>
              <a:rPr lang="pt-BR" b="0" i="0" dirty="0">
                <a:solidFill>
                  <a:srgbClr val="D1D5DB"/>
                </a:solidFill>
                <a:effectLst/>
                <a:latin typeface="Söhne"/>
              </a:rPr>
              <a:t>: Darwin observou e registrou a variação dentro e entre as espécies. Por exemplo, nas Ilhas Galápagos, ele observou e registrou diferenças entre as espécies de tentilhões em diferentes ilhas. Embora ele não tenha necessariamente colocado essas diferenças em termos estritamente numéricos, ele reconheceu a importância da variação para a evolução.</a:t>
            </a:r>
          </a:p>
          <a:p>
            <a:pPr algn="l">
              <a:buFont typeface="+mj-lt"/>
              <a:buAutoNum type="arabicPeriod"/>
            </a:pPr>
            <a:r>
              <a:rPr lang="pt-BR" b="1" i="0" dirty="0">
                <a:solidFill>
                  <a:srgbClr val="D1D5DB"/>
                </a:solidFill>
                <a:effectLst/>
                <a:latin typeface="Söhne"/>
              </a:rPr>
              <a:t>Seleção artificial</a:t>
            </a:r>
            <a:r>
              <a:rPr lang="pt-BR" b="0" i="0" dirty="0">
                <a:solidFill>
                  <a:srgbClr val="D1D5DB"/>
                </a:solidFill>
                <a:effectLst/>
                <a:latin typeface="Söhne"/>
              </a:rPr>
              <a:t>: Darwin também estudou a seleção artificial em animais domesticados, como pombos e cães. Ele observou como a criação seletiva por humanos poderia causar mudanças significativas nas características de uma população em um curto período de tempo. Ele usou essas observações para apoiar sua teoria da seleção natural.</a:t>
            </a:r>
          </a:p>
          <a:p>
            <a:pPr algn="l">
              <a:buFont typeface="+mj-lt"/>
              <a:buAutoNum type="arabicPeriod"/>
            </a:pPr>
            <a:r>
              <a:rPr lang="pt-BR" b="1" i="0" dirty="0">
                <a:solidFill>
                  <a:srgbClr val="D1D5DB"/>
                </a:solidFill>
                <a:effectLst/>
                <a:latin typeface="Söhne"/>
              </a:rPr>
              <a:t>Geologia</a:t>
            </a:r>
            <a:r>
              <a:rPr lang="pt-BR" b="0" i="0" dirty="0">
                <a:solidFill>
                  <a:srgbClr val="D1D5DB"/>
                </a:solidFill>
                <a:effectLst/>
                <a:latin typeface="Söhne"/>
              </a:rPr>
              <a:t>: A geologia também desempenhou um papel importante no trabalho de Darwin. Ele usou a estratigrafia (o estudo de camadas de rocha) para ajudar a determinar a idade relativa de diferentes fósseis. Isso permitiu que ele argumentasse que a vida na Terra tinha uma longa história, com espécies mudando e evoluindo ao longo do tempo.</a:t>
            </a:r>
          </a:p>
          <a:p>
            <a:pPr algn="l">
              <a:buFont typeface="+mj-lt"/>
              <a:buAutoNum type="arabicPeriod"/>
            </a:pPr>
            <a:r>
              <a:rPr lang="pt-BR" b="1" i="0" dirty="0">
                <a:solidFill>
                  <a:srgbClr val="D1D5DB"/>
                </a:solidFill>
                <a:effectLst/>
                <a:latin typeface="Söhne"/>
              </a:rPr>
              <a:t>Biogeografia</a:t>
            </a:r>
            <a:r>
              <a:rPr lang="pt-BR" b="0" i="0" dirty="0">
                <a:solidFill>
                  <a:srgbClr val="D1D5DB"/>
                </a:solidFill>
                <a:effectLst/>
                <a:latin typeface="Söhne"/>
              </a:rPr>
              <a:t>: Darwin também registrou a distribuição de espécies em diferentes partes do mundo. Essas observações ajudaram-no a desenvolver suas ideias sobre a adaptação e a seleção natural.</a:t>
            </a:r>
          </a:p>
          <a:p>
            <a:pPr algn="l"/>
            <a:r>
              <a:rPr lang="pt-BR" b="0" i="0" dirty="0">
                <a:solidFill>
                  <a:srgbClr val="D1D5DB"/>
                </a:solidFill>
                <a:effectLst/>
                <a:latin typeface="Söhne"/>
              </a:rPr>
              <a:t>Assim, enquanto Darwin certamente coletou muitos dados e fez algumas quantificações, seu trabalho foi em grande parte qualitativo em natureza, refletindo as limitações da ciência na época. Ele não tinha acesso a muitas das ferramentas e técnicas que os biólogos modernos têm à sua disposição. Apesar disso, ele foi capaz de desenvolver uma teoria abrangente e poderosa que tem resistido ao teste do tempo.</a:t>
            </a:r>
          </a:p>
          <a:p>
            <a:endParaRPr lang="pt-BR" dirty="0"/>
          </a:p>
        </p:txBody>
      </p:sp>
      <p:sp>
        <p:nvSpPr>
          <p:cNvPr id="4" name="Espaço Reservado para Número de Slide 3"/>
          <p:cNvSpPr>
            <a:spLocks noGrp="1"/>
          </p:cNvSpPr>
          <p:nvPr>
            <p:ph type="sldNum" sz="quarter" idx="5"/>
          </p:nvPr>
        </p:nvSpPr>
        <p:spPr/>
        <p:txBody>
          <a:bodyPr/>
          <a:lstStyle/>
          <a:p>
            <a:fld id="{652F1279-6CE4-4169-83D3-4483097B6907}" type="slidenum">
              <a:rPr lang="en-US" smtClean="0"/>
              <a:t>6</a:t>
            </a:fld>
            <a:endParaRPr lang="en-US" dirty="0"/>
          </a:p>
        </p:txBody>
      </p:sp>
    </p:spTree>
    <p:extLst>
      <p:ext uri="{BB962C8B-B14F-4D97-AF65-F5344CB8AC3E}">
        <p14:creationId xmlns:p14="http://schemas.microsoft.com/office/powerpoint/2010/main" val="831670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D1D5DB"/>
                </a:solidFill>
                <a:effectLst/>
                <a:latin typeface="Söhne"/>
              </a:rPr>
              <a:t>A ciência de dados, como a conhecemos hoje, é um campo relativamente novo, mas suas raízes remontam a várias décadas. Aqui está uma breve visão geral da história da ciência de dados e como ela se relaciona com a biologia:</a:t>
            </a:r>
          </a:p>
          <a:p>
            <a:pPr algn="l">
              <a:buFont typeface="+mj-lt"/>
              <a:buAutoNum type="arabicPeriod"/>
            </a:pPr>
            <a:r>
              <a:rPr lang="pt-BR" b="1" i="0" dirty="0">
                <a:solidFill>
                  <a:srgbClr val="D1D5DB"/>
                </a:solidFill>
                <a:effectLst/>
                <a:latin typeface="Söhne"/>
              </a:rPr>
              <a:t>Estatística e Computação</a:t>
            </a:r>
            <a:r>
              <a:rPr lang="pt-BR" b="0" i="0" dirty="0">
                <a:solidFill>
                  <a:srgbClr val="D1D5DB"/>
                </a:solidFill>
                <a:effectLst/>
                <a:latin typeface="Söhne"/>
              </a:rPr>
              <a:t>: A ciência de dados tem suas raízes na estatística e na computação. Na década de 1960, os estatísticos começaram a usar computadores para analisar grandes conjuntos de dados. Na década de 1980, o termo "ciência de dados" foi usado pela primeira vez, mas ainda estava fortemente ligado à estatística.</a:t>
            </a:r>
          </a:p>
          <a:p>
            <a:pPr algn="l">
              <a:buFont typeface="+mj-lt"/>
              <a:buAutoNum type="arabicPeriod"/>
            </a:pPr>
            <a:r>
              <a:rPr lang="pt-BR" b="1" i="0" dirty="0">
                <a:solidFill>
                  <a:srgbClr val="D1D5DB"/>
                </a:solidFill>
                <a:effectLst/>
                <a:latin typeface="Söhne"/>
              </a:rPr>
              <a:t>Aumento da Capacidade de Armazenamento e Velocidade de Processamento</a:t>
            </a:r>
            <a:r>
              <a:rPr lang="pt-BR" b="0" i="0" dirty="0">
                <a:solidFill>
                  <a:srgbClr val="D1D5DB"/>
                </a:solidFill>
                <a:effectLst/>
                <a:latin typeface="Söhne"/>
              </a:rPr>
              <a:t>: Com o advento da tecnologia de armazenamento de dados mais avançada e do aumento da velocidade de processamento, a quantidade de dados que poderiam ser coletados e analisados aumentou exponencialmente. Isso permitiu a análise de conjuntos de dados muito maiores do que nunca.</a:t>
            </a:r>
          </a:p>
          <a:p>
            <a:pPr algn="l">
              <a:buFont typeface="+mj-lt"/>
              <a:buAutoNum type="arabicPeriod"/>
            </a:pPr>
            <a:r>
              <a:rPr lang="pt-BR" b="1" i="0" dirty="0">
                <a:solidFill>
                  <a:srgbClr val="D1D5DB"/>
                </a:solidFill>
                <a:effectLst/>
                <a:latin typeface="Söhne"/>
              </a:rPr>
              <a:t>Big Data e Aprendizado de Máquina</a:t>
            </a:r>
            <a:r>
              <a:rPr lang="pt-BR" b="0" i="0" dirty="0">
                <a:solidFill>
                  <a:srgbClr val="D1D5DB"/>
                </a:solidFill>
                <a:effectLst/>
                <a:latin typeface="Söhne"/>
              </a:rPr>
              <a:t>: Na década de 2000, o termo "big data" começou a ser usado para descrever o fenômeno do rápido crescimento e complexidade dos dados. Ao mesmo tempo, o aprendizado de máquina, uma subárea da inteligência artificial que envolve o desenvolvimento de algoritmos que permitem que os computadores aprendam com os dados, começou a desempenhar um papel cada vez mais importante na ciência de dados.</a:t>
            </a:r>
          </a:p>
          <a:p>
            <a:pPr algn="l"/>
            <a:r>
              <a:rPr lang="pt-BR" b="0" i="0" dirty="0">
                <a:solidFill>
                  <a:srgbClr val="D1D5DB"/>
                </a:solidFill>
                <a:effectLst/>
                <a:latin typeface="Söhne"/>
              </a:rPr>
              <a:t>Quanto à relação entre a ciência de dados e a biologia, ela se tornou cada vez mais estreita à medida que a biologia se tornou mais orientada para os dados. Aqui estão algumas maneiras pelas quais a ciência de dados tem impactado a biologia:</a:t>
            </a:r>
          </a:p>
          <a:p>
            <a:pPr algn="l">
              <a:buFont typeface="+mj-lt"/>
              <a:buAutoNum type="arabicPeriod"/>
            </a:pPr>
            <a:r>
              <a:rPr lang="pt-BR" b="1" i="0" dirty="0">
                <a:solidFill>
                  <a:srgbClr val="D1D5DB"/>
                </a:solidFill>
                <a:effectLst/>
                <a:latin typeface="Söhne"/>
              </a:rPr>
              <a:t>Genômica</a:t>
            </a:r>
            <a:r>
              <a:rPr lang="pt-BR" b="0" i="0" dirty="0">
                <a:solidFill>
                  <a:srgbClr val="D1D5DB"/>
                </a:solidFill>
                <a:effectLst/>
                <a:latin typeface="Söhne"/>
              </a:rPr>
              <a:t>: O Projeto Genoma Humano, que foi concluído em 2003, gerou uma quantidade enorme de dados. A ciência de dados tem sido crucial para analisar esses dados e extrair informações significativas.</a:t>
            </a:r>
          </a:p>
          <a:p>
            <a:pPr algn="l">
              <a:buFont typeface="+mj-lt"/>
              <a:buAutoNum type="arabicPeriod"/>
            </a:pPr>
            <a:r>
              <a:rPr lang="pt-BR" b="1" i="0" dirty="0">
                <a:solidFill>
                  <a:srgbClr val="D1D5DB"/>
                </a:solidFill>
                <a:effectLst/>
                <a:latin typeface="Söhne"/>
              </a:rPr>
              <a:t>Bioinformática</a:t>
            </a:r>
            <a:r>
              <a:rPr lang="pt-BR" b="0" i="0" dirty="0">
                <a:solidFill>
                  <a:srgbClr val="D1D5DB"/>
                </a:solidFill>
                <a:effectLst/>
                <a:latin typeface="Söhne"/>
              </a:rPr>
              <a:t>: A bioinformática é um campo que combina biologia, ciência da computação e matemática para analisar e interpretar dados biológicos. A ciência de dados desempenha um papel fundamental na bioinformática.</a:t>
            </a:r>
          </a:p>
          <a:p>
            <a:pPr algn="l">
              <a:buFont typeface="+mj-lt"/>
              <a:buAutoNum type="arabicPeriod"/>
            </a:pPr>
            <a:r>
              <a:rPr lang="pt-BR" b="1" i="0" dirty="0">
                <a:solidFill>
                  <a:srgbClr val="D1D5DB"/>
                </a:solidFill>
                <a:effectLst/>
                <a:latin typeface="Söhne"/>
              </a:rPr>
              <a:t>Pesquisa em Saúde e Medicina</a:t>
            </a:r>
            <a:r>
              <a:rPr lang="pt-BR" b="0" i="0" dirty="0">
                <a:solidFill>
                  <a:srgbClr val="D1D5DB"/>
                </a:solidFill>
                <a:effectLst/>
                <a:latin typeface="Söhne"/>
              </a:rPr>
              <a:t>: A ciência de dados também tem sido usada para analisar grandes conjuntos de dados de saúde, como registros médicos eletrônicos e dados de estudos de pesquisa em larga escala. Isso tem implicações para a compreensão das doenças e o desenvolvimento de novos tratamentos.</a:t>
            </a:r>
          </a:p>
          <a:p>
            <a:pPr algn="l"/>
            <a:r>
              <a:rPr lang="pt-BR" b="0" i="0" dirty="0">
                <a:solidFill>
                  <a:srgbClr val="D1D5DB"/>
                </a:solidFill>
                <a:effectLst/>
                <a:latin typeface="Söhne"/>
              </a:rPr>
              <a:t>Em resumo, a ciência de dados tem uma história rica e tem desempenhado um papel cada vez mais importante na biologia à medida que a quantidade de dados biológicos disponíveis para análise continua a crescer.</a:t>
            </a:r>
          </a:p>
          <a:p>
            <a:pPr algn="l"/>
            <a:endParaRPr lang="pt-BR" b="0" i="0" dirty="0">
              <a:solidFill>
                <a:srgbClr val="D1D5DB"/>
              </a:solidFill>
              <a:effectLst/>
              <a:latin typeface="Söhne"/>
            </a:endParaRPr>
          </a:p>
        </p:txBody>
      </p:sp>
      <p:sp>
        <p:nvSpPr>
          <p:cNvPr id="4" name="Espaço Reservado para Número de Slide 3"/>
          <p:cNvSpPr>
            <a:spLocks noGrp="1"/>
          </p:cNvSpPr>
          <p:nvPr>
            <p:ph type="sldNum" sz="quarter" idx="5"/>
          </p:nvPr>
        </p:nvSpPr>
        <p:spPr/>
        <p:txBody>
          <a:bodyPr/>
          <a:lstStyle/>
          <a:p>
            <a:fld id="{652F1279-6CE4-4169-83D3-4483097B6907}" type="slidenum">
              <a:rPr lang="en-US" smtClean="0"/>
              <a:t>37</a:t>
            </a:fld>
            <a:endParaRPr lang="en-US" dirty="0"/>
          </a:p>
        </p:txBody>
      </p:sp>
    </p:spTree>
    <p:extLst>
      <p:ext uri="{BB962C8B-B14F-4D97-AF65-F5344CB8AC3E}">
        <p14:creationId xmlns:p14="http://schemas.microsoft.com/office/powerpoint/2010/main" val="3945737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dirty="0">
                <a:effectLst/>
                <a:latin typeface="Times New Roman" panose="02020603050405020304" pitchFamily="18" charset="0"/>
                <a:ea typeface="Calibri" panose="020F0502020204030204" pitchFamily="34" charset="0"/>
                <a:cs typeface="Times New Roman" panose="02020603050405020304" pitchFamily="18" charset="0"/>
              </a:rPr>
              <a:t>Certo, mas o que são </a:t>
            </a:r>
            <a:r>
              <a:rPr lang="pt-BR" sz="1800" b="1" dirty="0">
                <a:effectLst/>
                <a:latin typeface="Times New Roman" panose="02020603050405020304" pitchFamily="18" charset="0"/>
                <a:ea typeface="Calibri" panose="020F0502020204030204" pitchFamily="34" charset="0"/>
                <a:cs typeface="Times New Roman" panose="02020603050405020304" pitchFamily="18" charset="0"/>
              </a:rPr>
              <a:t>DADOS</a:t>
            </a:r>
            <a:r>
              <a:rPr lang="pt-BR" sz="1800" dirty="0">
                <a:effectLst/>
                <a:latin typeface="Times New Roman" panose="02020603050405020304" pitchFamily="18" charset="0"/>
                <a:ea typeface="Calibri" panose="020F0502020204030204" pitchFamily="34" charset="0"/>
                <a:cs typeface="Times New Roman" panose="02020603050405020304" pitchFamily="18" charset="0"/>
              </a:rPr>
              <a:t>? Os dados são </a:t>
            </a:r>
            <a:r>
              <a:rPr lang="pt-BR" sz="1800"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valores</a:t>
            </a:r>
            <a:r>
              <a:rPr lang="pt-BR" sz="1800" dirty="0">
                <a:effectLst/>
                <a:latin typeface="Times New Roman" panose="02020603050405020304" pitchFamily="18" charset="0"/>
                <a:ea typeface="Calibri" panose="020F0502020204030204" pitchFamily="34" charset="0"/>
                <a:cs typeface="Times New Roman" panose="02020603050405020304" pitchFamily="18" charset="0"/>
              </a:rPr>
              <a:t> derivados de qualquer tipo de medição, contagem ou observação obtidos a partir de </a:t>
            </a:r>
            <a:r>
              <a:rPr lang="pt-BR" sz="1800" b="1" dirty="0">
                <a:effectLst/>
                <a:latin typeface="Times New Roman" panose="02020603050405020304" pitchFamily="18" charset="0"/>
                <a:ea typeface="Calibri" panose="020F0502020204030204" pitchFamily="34" charset="0"/>
                <a:cs typeface="Times New Roman" panose="02020603050405020304" pitchFamily="18" charset="0"/>
              </a:rPr>
              <a:t>unidades observacionais</a:t>
            </a:r>
            <a:r>
              <a:rPr lang="pt-BR" sz="1800" dirty="0">
                <a:effectLst/>
                <a:latin typeface="Times New Roman" panose="02020603050405020304" pitchFamily="18" charset="0"/>
                <a:ea typeface="Calibri" panose="020F0502020204030204" pitchFamily="34" charset="0"/>
                <a:cs typeface="Times New Roman" panose="02020603050405020304" pitchFamily="18" charset="0"/>
              </a:rPr>
              <a:t>. Uma unidade observacional é a menor unidade da qual estou obtendo meus dados. No exemplo, temos uma população composta por uma diversidade de pessoas. Cada membro dessa população representa uma unidade de observação da qual obtive dados clínicos ou sociodemográficos.</a:t>
            </a:r>
            <a:endParaRPr lang="pt-BR" dirty="0"/>
          </a:p>
        </p:txBody>
      </p:sp>
      <p:sp>
        <p:nvSpPr>
          <p:cNvPr id="4" name="Espaço Reservado para Número de Slide 3"/>
          <p:cNvSpPr>
            <a:spLocks noGrp="1"/>
          </p:cNvSpPr>
          <p:nvPr>
            <p:ph type="sldNum" sz="quarter" idx="5"/>
          </p:nvPr>
        </p:nvSpPr>
        <p:spPr/>
        <p:txBody>
          <a:bodyPr/>
          <a:lstStyle/>
          <a:p>
            <a:fld id="{C7C415F2-E838-4BDC-A375-6C4B81DA855D}" type="slidenum">
              <a:rPr lang="pt-BR" smtClean="0"/>
              <a:t>7</a:t>
            </a:fld>
            <a:endParaRPr lang="pt-BR"/>
          </a:p>
        </p:txBody>
      </p:sp>
    </p:spTree>
    <p:extLst>
      <p:ext uri="{BB962C8B-B14F-4D97-AF65-F5344CB8AC3E}">
        <p14:creationId xmlns:p14="http://schemas.microsoft.com/office/powerpoint/2010/main" val="3971746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dirty="0">
                <a:effectLst/>
                <a:latin typeface="Times New Roman" panose="02020603050405020304" pitchFamily="18" charset="0"/>
                <a:ea typeface="Calibri" panose="020F0502020204030204" pitchFamily="34" charset="0"/>
                <a:cs typeface="Times New Roman" panose="02020603050405020304" pitchFamily="18" charset="0"/>
              </a:rPr>
              <a:t>Os dados sobre uma característica – por exemplo, temperatura corporal – variam entre as unidades de observação, razão pela qual os chamamos de “</a:t>
            </a:r>
            <a:r>
              <a:rPr lang="pt-BR" sz="1800" b="1" dirty="0">
                <a:effectLst/>
                <a:latin typeface="Times New Roman" panose="02020603050405020304" pitchFamily="18" charset="0"/>
                <a:ea typeface="Calibri" panose="020F0502020204030204" pitchFamily="34" charset="0"/>
                <a:cs typeface="Times New Roman" panose="02020603050405020304" pitchFamily="18" charset="0"/>
              </a:rPr>
              <a:t>variáveis</a:t>
            </a:r>
            <a:r>
              <a:rPr lang="pt-BR" sz="1800" dirty="0">
                <a:effectLst/>
                <a:latin typeface="Times New Roman" panose="02020603050405020304" pitchFamily="18" charset="0"/>
                <a:ea typeface="Calibri" panose="020F0502020204030204" pitchFamily="34" charset="0"/>
                <a:cs typeface="Times New Roman" panose="02020603050405020304" pitchFamily="18" charset="0"/>
              </a:rPr>
              <a:t>”. Uma variável possui a capacidade de assumir qualquer valor dentro de um conjunto de valores. Por exemplo, na figura vemos que o paciente 1 (ou unidade de observação 1) possui uma medida de 37ºC de temperatura corporal, o paciente 2 36,8ºC e o 36ºC. O range de temperaturas possíveis para um ser humano continuar vivo sem colapsar é 20-45ºC, sendo impossível obter valores extremos a este range. </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ço Reservado para Número de Slide 3"/>
          <p:cNvSpPr>
            <a:spLocks noGrp="1"/>
          </p:cNvSpPr>
          <p:nvPr>
            <p:ph type="sldNum" sz="quarter" idx="5"/>
          </p:nvPr>
        </p:nvSpPr>
        <p:spPr/>
        <p:txBody>
          <a:bodyPr/>
          <a:lstStyle/>
          <a:p>
            <a:fld id="{C7C415F2-E838-4BDC-A375-6C4B81DA855D}" type="slidenum">
              <a:rPr lang="pt-BR" smtClean="0"/>
              <a:t>8</a:t>
            </a:fld>
            <a:endParaRPr lang="pt-BR"/>
          </a:p>
        </p:txBody>
      </p:sp>
    </p:spTree>
    <p:extLst>
      <p:ext uri="{BB962C8B-B14F-4D97-AF65-F5344CB8AC3E}">
        <p14:creationId xmlns:p14="http://schemas.microsoft.com/office/powerpoint/2010/main" val="2719077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dirty="0">
                <a:effectLst/>
                <a:latin typeface="Times New Roman" panose="02020603050405020304" pitchFamily="18" charset="0"/>
                <a:ea typeface="Calibri" panose="020F0502020204030204" pitchFamily="34" charset="0"/>
                <a:cs typeface="Times New Roman" panose="02020603050405020304" pitchFamily="18" charset="0"/>
              </a:rPr>
              <a:t>Certo, mas o que são </a:t>
            </a:r>
            <a:r>
              <a:rPr lang="pt-BR" sz="1800" b="1" dirty="0">
                <a:effectLst/>
                <a:latin typeface="Times New Roman" panose="02020603050405020304" pitchFamily="18" charset="0"/>
                <a:ea typeface="Calibri" panose="020F0502020204030204" pitchFamily="34" charset="0"/>
                <a:cs typeface="Times New Roman" panose="02020603050405020304" pitchFamily="18" charset="0"/>
              </a:rPr>
              <a:t>DADOS</a:t>
            </a:r>
            <a:r>
              <a:rPr lang="pt-BR" sz="1800" dirty="0">
                <a:effectLst/>
                <a:latin typeface="Times New Roman" panose="02020603050405020304" pitchFamily="18" charset="0"/>
                <a:ea typeface="Calibri" panose="020F0502020204030204" pitchFamily="34" charset="0"/>
                <a:cs typeface="Times New Roman" panose="02020603050405020304" pitchFamily="18" charset="0"/>
              </a:rPr>
              <a:t>? Os dados são </a:t>
            </a:r>
            <a:r>
              <a:rPr lang="pt-BR" sz="1800" b="1" dirty="0">
                <a:effectLst>
                  <a:outerShdw blurRad="38100" dist="38100" dir="2700000" algn="tl">
                    <a:srgbClr val="000000">
                      <a:alpha val="43137"/>
                    </a:srgbClr>
                  </a:outerShdw>
                </a:effectLst>
                <a:latin typeface="Times New Roman" panose="02020603050405020304" pitchFamily="18" charset="0"/>
                <a:ea typeface="Calibri" panose="020F0502020204030204" pitchFamily="34" charset="0"/>
                <a:cs typeface="Times New Roman" panose="02020603050405020304" pitchFamily="18" charset="0"/>
              </a:rPr>
              <a:t>valores</a:t>
            </a:r>
            <a:r>
              <a:rPr lang="pt-BR" sz="1800" dirty="0">
                <a:effectLst/>
                <a:latin typeface="Times New Roman" panose="02020603050405020304" pitchFamily="18" charset="0"/>
                <a:ea typeface="Calibri" panose="020F0502020204030204" pitchFamily="34" charset="0"/>
                <a:cs typeface="Times New Roman" panose="02020603050405020304" pitchFamily="18" charset="0"/>
              </a:rPr>
              <a:t> derivados de qualquer tipo de medição, contagem ou observação obtidos a partir de </a:t>
            </a:r>
            <a:r>
              <a:rPr lang="pt-BR" sz="1800" b="1" dirty="0">
                <a:effectLst/>
                <a:latin typeface="Times New Roman" panose="02020603050405020304" pitchFamily="18" charset="0"/>
                <a:ea typeface="Calibri" panose="020F0502020204030204" pitchFamily="34" charset="0"/>
                <a:cs typeface="Times New Roman" panose="02020603050405020304" pitchFamily="18" charset="0"/>
              </a:rPr>
              <a:t>unidades observacionais</a:t>
            </a:r>
            <a:r>
              <a:rPr lang="pt-BR" sz="1800" dirty="0">
                <a:effectLst/>
                <a:latin typeface="Times New Roman" panose="02020603050405020304" pitchFamily="18" charset="0"/>
                <a:ea typeface="Calibri" panose="020F0502020204030204" pitchFamily="34" charset="0"/>
                <a:cs typeface="Times New Roman" panose="02020603050405020304" pitchFamily="18" charset="0"/>
              </a:rPr>
              <a:t>. Uma unidade observacional é a menor unidade da qual estou obtendo meus dados. No exemplo, temos uma população composta por uma diversidade de pessoas. Cada membro dessa população representa uma unidade de observação da qual obtive dados clínicos ou sociodemográficos.</a:t>
            </a:r>
            <a:endParaRPr lang="pt-BR" dirty="0"/>
          </a:p>
        </p:txBody>
      </p:sp>
      <p:sp>
        <p:nvSpPr>
          <p:cNvPr id="4" name="Espaço Reservado para Número de Slide 3"/>
          <p:cNvSpPr>
            <a:spLocks noGrp="1"/>
          </p:cNvSpPr>
          <p:nvPr>
            <p:ph type="sldNum" sz="quarter" idx="5"/>
          </p:nvPr>
        </p:nvSpPr>
        <p:spPr/>
        <p:txBody>
          <a:bodyPr/>
          <a:lstStyle/>
          <a:p>
            <a:fld id="{C7C415F2-E838-4BDC-A375-6C4B81DA855D}" type="slidenum">
              <a:rPr lang="pt-BR" smtClean="0"/>
              <a:t>9</a:t>
            </a:fld>
            <a:endParaRPr lang="pt-BR"/>
          </a:p>
        </p:txBody>
      </p:sp>
    </p:spTree>
    <p:extLst>
      <p:ext uri="{BB962C8B-B14F-4D97-AF65-F5344CB8AC3E}">
        <p14:creationId xmlns:p14="http://schemas.microsoft.com/office/powerpoint/2010/main" val="4231851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Quando falamos em RWD para gerar RWE, estamos falando sobre gerar </a:t>
            </a:r>
            <a:r>
              <a:rPr lang="pt-BR" b="1" dirty="0"/>
              <a:t>informações</a:t>
            </a:r>
            <a:r>
              <a:rPr lang="pt-BR" dirty="0"/>
              <a:t> a partir de </a:t>
            </a:r>
            <a:r>
              <a:rPr lang="pt-BR" b="1" dirty="0"/>
              <a:t>dados do mundo real</a:t>
            </a:r>
            <a:r>
              <a:rPr lang="pt-BR" dirty="0"/>
              <a:t>, que por sua vez são transformados em </a:t>
            </a:r>
            <a:r>
              <a:rPr lang="pt-BR" b="1" dirty="0"/>
              <a:t>conhecimento e/ou inteligência</a:t>
            </a:r>
            <a:r>
              <a:rPr lang="pt-BR" dirty="0"/>
              <a:t>. Os dados são a coleção de fatos brutos e desorganizados coletados a partir de unidades de observações. O dado não carrega informação por si só, afinal, o que é a medida “37” sem entender o contexto da variável? Dados podem possuir diferentes origens, valores e formatos. Ao processar um conjunto de dados, nós obtemos ‘</a:t>
            </a:r>
            <a:r>
              <a:rPr lang="pt-BR" b="1" dirty="0"/>
              <a:t>informações</a:t>
            </a:r>
            <a:r>
              <a:rPr lang="pt-BR" dirty="0"/>
              <a:t>’ a respeito dele. As informações nos fornecem respostas como “para quem”, “o quê”, “onde” ou “quando”; nos dá uma visão amplificada dos dados. Decisões e ações são baseadas em informações. Por fim, obtemos conhecimento a partir da informação. O conhecimento é o processamento da informação com uma intenção ou utilidade, responde o “por quê” das questões científicas.</a:t>
            </a:r>
          </a:p>
        </p:txBody>
      </p:sp>
      <p:sp>
        <p:nvSpPr>
          <p:cNvPr id="4" name="Espaço Reservado para Número de Slide 3"/>
          <p:cNvSpPr>
            <a:spLocks noGrp="1"/>
          </p:cNvSpPr>
          <p:nvPr>
            <p:ph type="sldNum" sz="quarter" idx="5"/>
          </p:nvPr>
        </p:nvSpPr>
        <p:spPr/>
        <p:txBody>
          <a:bodyPr/>
          <a:lstStyle/>
          <a:p>
            <a:fld id="{C7C415F2-E838-4BDC-A375-6C4B81DA855D}" type="slidenum">
              <a:rPr lang="pt-BR" smtClean="0"/>
              <a:t>10</a:t>
            </a:fld>
            <a:endParaRPr lang="pt-BR"/>
          </a:p>
        </p:txBody>
      </p:sp>
    </p:spTree>
    <p:extLst>
      <p:ext uri="{BB962C8B-B14F-4D97-AF65-F5344CB8AC3E}">
        <p14:creationId xmlns:p14="http://schemas.microsoft.com/office/powerpoint/2010/main" val="2581491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D1D5DB"/>
                </a:solidFill>
                <a:effectLst/>
                <a:latin typeface="Söhne"/>
              </a:rPr>
              <a:t>Claro! A história da ciência de dados é relativamente recente, e pode ser traçada a partir dos avanços tecnológicos e das necessidades crescentes de lidar com grandes volumes de dados. Aqui está um resumo dos principais marcos e desenvolvimentos ao longo do tempo:</a:t>
            </a:r>
          </a:p>
          <a:p>
            <a:pPr algn="l">
              <a:buFont typeface="+mj-lt"/>
              <a:buAutoNum type="arabicPeriod"/>
            </a:pPr>
            <a:r>
              <a:rPr lang="pt-BR" b="0" i="0" dirty="0">
                <a:solidFill>
                  <a:srgbClr val="D1D5DB"/>
                </a:solidFill>
                <a:effectLst/>
                <a:latin typeface="Söhne"/>
              </a:rPr>
              <a:t>Origens e primeiros passos: A história da ciência de dados remonta à década de 1960, quando o termo "data </a:t>
            </a:r>
            <a:r>
              <a:rPr lang="pt-BR" b="0" i="0" dirty="0" err="1">
                <a:solidFill>
                  <a:srgbClr val="D1D5DB"/>
                </a:solidFill>
                <a:effectLst/>
                <a:latin typeface="Söhne"/>
              </a:rPr>
              <a:t>science</a:t>
            </a:r>
            <a:r>
              <a:rPr lang="pt-BR" b="0" i="0" dirty="0">
                <a:solidFill>
                  <a:srgbClr val="D1D5DB"/>
                </a:solidFill>
                <a:effectLst/>
                <a:latin typeface="Söhne"/>
              </a:rPr>
              <a:t>" começou a ser utilizado. Na época, o foco estava na aplicação de técnicas estatísticas e computacionais para analisar dados e obter insights. Surgiram áreas como a mineração de dados (data mining) e a análise estatística de dados.</a:t>
            </a:r>
          </a:p>
          <a:p>
            <a:pPr algn="l">
              <a:buFont typeface="+mj-lt"/>
              <a:buAutoNum type="arabicPeriod"/>
            </a:pPr>
            <a:r>
              <a:rPr lang="pt-BR" b="0" i="0" dirty="0">
                <a:solidFill>
                  <a:srgbClr val="D1D5DB"/>
                </a:solidFill>
                <a:effectLst/>
                <a:latin typeface="Söhne"/>
              </a:rPr>
              <a:t>Avanços na computação: Com o passar dos anos, os avanços na capacidade computacional e o desenvolvimento de tecnologias mais poderosas permitiram o processamento de quantidades cada vez maiores de dados. Isso levou ao surgimento de métodos mais sofisticados de análise e à necessidade de lidar com problemas complexos.</a:t>
            </a:r>
          </a:p>
          <a:p>
            <a:pPr algn="l">
              <a:buFont typeface="+mj-lt"/>
              <a:buAutoNum type="arabicPeriod"/>
            </a:pPr>
            <a:r>
              <a:rPr lang="pt-BR" b="0" i="0" dirty="0">
                <a:solidFill>
                  <a:srgbClr val="D1D5DB"/>
                </a:solidFill>
                <a:effectLst/>
                <a:latin typeface="Söhne"/>
              </a:rPr>
              <a:t>Crescimento explosivo de dados: A explosão da internet e o surgimento de dispositivos eletrônicos conectados resultaram em uma geração massiva de dados em diferentes formatos e estruturas. Essa enorme quantidade de informações gerou demanda por profissionais capazes de extrair valor e conhecimento dos dados, impulsionando ainda mais o campo da ciência de dados.</a:t>
            </a:r>
          </a:p>
          <a:p>
            <a:pPr algn="l">
              <a:buFont typeface="+mj-lt"/>
              <a:buAutoNum type="arabicPeriod"/>
            </a:pPr>
            <a:r>
              <a:rPr lang="pt-BR" b="0" i="0" dirty="0">
                <a:solidFill>
                  <a:srgbClr val="D1D5DB"/>
                </a:solidFill>
                <a:effectLst/>
                <a:latin typeface="Söhne"/>
              </a:rPr>
              <a:t>Interdisciplinaridade: A ciência de dados envolve uma combinação de conhecimentos e técnicas de áreas como matemática, estatística, ciência da computação e domínio do problema em questão. A interdisciplinaridade é fundamental para a prática eficaz da ciência de dados, uma vez que os dados devem ser analisados em seu contexto específico.</a:t>
            </a:r>
          </a:p>
          <a:p>
            <a:pPr algn="l">
              <a:buFont typeface="+mj-lt"/>
              <a:buAutoNum type="arabicPeriod"/>
            </a:pPr>
            <a:r>
              <a:rPr lang="pt-BR" b="0" i="0" dirty="0">
                <a:solidFill>
                  <a:srgbClr val="D1D5DB"/>
                </a:solidFill>
                <a:effectLst/>
                <a:latin typeface="Söhne"/>
              </a:rPr>
              <a:t>Surgimento de ferramentas e tecnologias: Com a demanda crescente por análise de dados, várias ferramentas e tecnologias foram desenvolvidas para facilitar o trabalho dos cientistas de dados. Isso inclui linguagens de programação como Python e R, bem como bibliotecas e frameworks especializados para análise estatística e visualização de dados, como o pandas, </a:t>
            </a:r>
            <a:r>
              <a:rPr lang="pt-BR" b="0" i="0" dirty="0" err="1">
                <a:solidFill>
                  <a:srgbClr val="D1D5DB"/>
                </a:solidFill>
                <a:effectLst/>
                <a:latin typeface="Söhne"/>
              </a:rPr>
              <a:t>NumPy</a:t>
            </a:r>
            <a:r>
              <a:rPr lang="pt-BR" b="0" i="0" dirty="0">
                <a:solidFill>
                  <a:srgbClr val="D1D5DB"/>
                </a:solidFill>
                <a:effectLst/>
                <a:latin typeface="Söhne"/>
              </a:rPr>
              <a:t>, </a:t>
            </a:r>
            <a:r>
              <a:rPr lang="pt-BR" b="0" i="0" dirty="0" err="1">
                <a:solidFill>
                  <a:srgbClr val="D1D5DB"/>
                </a:solidFill>
                <a:effectLst/>
                <a:latin typeface="Söhne"/>
              </a:rPr>
              <a:t>scikit-learn</a:t>
            </a:r>
            <a:r>
              <a:rPr lang="pt-BR" b="0" i="0" dirty="0">
                <a:solidFill>
                  <a:srgbClr val="D1D5DB"/>
                </a:solidFill>
                <a:effectLst/>
                <a:latin typeface="Söhne"/>
              </a:rPr>
              <a:t> e o </a:t>
            </a:r>
            <a:r>
              <a:rPr lang="pt-BR" b="0" i="0" dirty="0" err="1">
                <a:solidFill>
                  <a:srgbClr val="D1D5DB"/>
                </a:solidFill>
                <a:effectLst/>
                <a:latin typeface="Söhne"/>
              </a:rPr>
              <a:t>ggplot</a:t>
            </a:r>
            <a:r>
              <a:rPr lang="pt-BR" b="0" i="0" dirty="0">
                <a:solidFill>
                  <a:srgbClr val="D1D5DB"/>
                </a:solidFill>
                <a:effectLst/>
                <a:latin typeface="Söhne"/>
              </a:rPr>
              <a:t>.</a:t>
            </a:r>
          </a:p>
          <a:p>
            <a:pPr algn="l">
              <a:buFont typeface="+mj-lt"/>
              <a:buAutoNum type="arabicPeriod"/>
            </a:pPr>
            <a:r>
              <a:rPr lang="pt-BR" b="0" i="0" dirty="0">
                <a:solidFill>
                  <a:srgbClr val="D1D5DB"/>
                </a:solidFill>
                <a:effectLst/>
                <a:latin typeface="Söhne"/>
              </a:rPr>
              <a:t>Aprendizado de máquina e inteligência artificial: A ciência de dados se beneficia muito dos avanços em aprendizado de máquina (</a:t>
            </a:r>
            <a:r>
              <a:rPr lang="pt-BR" b="0" i="0" dirty="0" err="1">
                <a:solidFill>
                  <a:srgbClr val="D1D5DB"/>
                </a:solidFill>
                <a:effectLst/>
                <a:latin typeface="Söhne"/>
              </a:rPr>
              <a:t>machine</a:t>
            </a:r>
            <a:r>
              <a:rPr lang="pt-BR" b="0" i="0" dirty="0">
                <a:solidFill>
                  <a:srgbClr val="D1D5DB"/>
                </a:solidFill>
                <a:effectLst/>
                <a:latin typeface="Söhne"/>
              </a:rPr>
              <a:t> </a:t>
            </a:r>
            <a:r>
              <a:rPr lang="pt-BR" b="0" i="0" dirty="0" err="1">
                <a:solidFill>
                  <a:srgbClr val="D1D5DB"/>
                </a:solidFill>
                <a:effectLst/>
                <a:latin typeface="Söhne"/>
              </a:rPr>
              <a:t>learning</a:t>
            </a:r>
            <a:r>
              <a:rPr lang="pt-BR" b="0" i="0" dirty="0">
                <a:solidFill>
                  <a:srgbClr val="D1D5DB"/>
                </a:solidFill>
                <a:effectLst/>
                <a:latin typeface="Söhne"/>
              </a:rPr>
              <a:t>) e inteligência artificial (IA). Essas áreas permitem que os cientistas de dados desenvolvam modelos e algoritmos que podem aprender com os dados e fazer previsões ou tomar decisões com base neles.</a:t>
            </a:r>
          </a:p>
          <a:p>
            <a:pPr algn="l">
              <a:buFont typeface="+mj-lt"/>
              <a:buAutoNum type="arabicPeriod"/>
            </a:pPr>
            <a:r>
              <a:rPr lang="pt-BR" b="0" i="0" dirty="0">
                <a:solidFill>
                  <a:srgbClr val="D1D5DB"/>
                </a:solidFill>
                <a:effectLst/>
                <a:latin typeface="Söhne"/>
              </a:rPr>
              <a:t>Aplicações da ciência de dados: A ciência de dados encontrou aplicação em uma ampla gama de setores, incluindo medicina, finanças, marketing, ciências sociais e muito mais. Ela é usada para resolver problemas complexos, como detecção de fraudes, recomendação de produtos, previsão de demanda, diagnóstico médico e análise de sentimentos em mídias sociais, entre outros.</a:t>
            </a:r>
          </a:p>
          <a:p>
            <a:pPr algn="l">
              <a:buFont typeface="+mj-lt"/>
              <a:buAutoNum type="arabicPeriod"/>
            </a:pPr>
            <a:r>
              <a:rPr lang="pt-BR" b="0" i="0" dirty="0">
                <a:solidFill>
                  <a:srgbClr val="D1D5DB"/>
                </a:solidFill>
                <a:effectLst/>
                <a:latin typeface="Söhne"/>
              </a:rPr>
              <a:t>Ética e privacidade: Com o aumento do uso de dados pessoais e sensíveis, questões éticas e de privacidade se tornaram um foco importante no campo da ciência de dados. A necessidade de garantir a segurança dos dados, proteger a privacidade dos indivíduos e garantir o uso responsável e ético dos dados tem sido objeto de discussões e regulamentações.</a:t>
            </a:r>
          </a:p>
          <a:p>
            <a:pPr algn="l"/>
            <a:r>
              <a:rPr lang="pt-BR" b="0" i="0" dirty="0">
                <a:solidFill>
                  <a:srgbClr val="D1D5DB"/>
                </a:solidFill>
                <a:effectLst/>
                <a:latin typeface="Söhne"/>
              </a:rPr>
              <a:t>A ciência de dados continua evoluindo rapidamente, impulsionada por avanços tecnológicos, novas técnicas e o crescente interesse na análise de dados para tomar decisões informadas. À medida que mais dados são gerados e novos desafios surgem, a ciência de dados continuará a desempenhar um papel fundamental na obtenção de insights e no avanço do conhecimento em diversas áreas.</a:t>
            </a:r>
          </a:p>
          <a:p>
            <a:endParaRPr lang="pt-BR" dirty="0"/>
          </a:p>
        </p:txBody>
      </p:sp>
      <p:sp>
        <p:nvSpPr>
          <p:cNvPr id="4" name="Espaço Reservado para Número de Slide 3"/>
          <p:cNvSpPr>
            <a:spLocks noGrp="1"/>
          </p:cNvSpPr>
          <p:nvPr>
            <p:ph type="sldNum" sz="quarter" idx="5"/>
          </p:nvPr>
        </p:nvSpPr>
        <p:spPr/>
        <p:txBody>
          <a:bodyPr/>
          <a:lstStyle/>
          <a:p>
            <a:fld id="{652F1279-6CE4-4169-83D3-4483097B6907}" type="slidenum">
              <a:rPr lang="en-US" smtClean="0"/>
              <a:t>11</a:t>
            </a:fld>
            <a:endParaRPr lang="en-US" dirty="0"/>
          </a:p>
        </p:txBody>
      </p:sp>
    </p:spTree>
    <p:extLst>
      <p:ext uri="{BB962C8B-B14F-4D97-AF65-F5344CB8AC3E}">
        <p14:creationId xmlns:p14="http://schemas.microsoft.com/office/powerpoint/2010/main" val="3195534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D1D5DB"/>
                </a:solidFill>
                <a:effectLst/>
                <a:latin typeface="Söhne"/>
              </a:rPr>
              <a:t>Explicar conceitos complexos como inteligência artificial (IA), aprendizado de máquina (</a:t>
            </a:r>
            <a:r>
              <a:rPr lang="pt-BR" b="0" i="0" dirty="0" err="1">
                <a:solidFill>
                  <a:srgbClr val="D1D5DB"/>
                </a:solidFill>
                <a:effectLst/>
                <a:latin typeface="Söhne"/>
              </a:rPr>
              <a:t>machine</a:t>
            </a:r>
            <a:r>
              <a:rPr lang="pt-BR" b="0" i="0" dirty="0">
                <a:solidFill>
                  <a:srgbClr val="D1D5DB"/>
                </a:solidFill>
                <a:effectLst/>
                <a:latin typeface="Söhne"/>
              </a:rPr>
              <a:t> </a:t>
            </a:r>
            <a:r>
              <a:rPr lang="pt-BR" b="0" i="0" dirty="0" err="1">
                <a:solidFill>
                  <a:srgbClr val="D1D5DB"/>
                </a:solidFill>
                <a:effectLst/>
                <a:latin typeface="Söhne"/>
              </a:rPr>
              <a:t>learning</a:t>
            </a:r>
            <a:r>
              <a:rPr lang="pt-BR" b="0" i="0" dirty="0">
                <a:solidFill>
                  <a:srgbClr val="D1D5DB"/>
                </a:solidFill>
                <a:effectLst/>
                <a:latin typeface="Söhne"/>
              </a:rPr>
              <a:t>) e aprendizado profundo (</a:t>
            </a:r>
            <a:r>
              <a:rPr lang="pt-BR" b="0" i="0" dirty="0" err="1">
                <a:solidFill>
                  <a:srgbClr val="D1D5DB"/>
                </a:solidFill>
                <a:effectLst/>
                <a:latin typeface="Söhne"/>
              </a:rPr>
              <a:t>deep</a:t>
            </a:r>
            <a:r>
              <a:rPr lang="pt-BR" b="0" i="0" dirty="0">
                <a:solidFill>
                  <a:srgbClr val="D1D5DB"/>
                </a:solidFill>
                <a:effectLst/>
                <a:latin typeface="Söhne"/>
              </a:rPr>
              <a:t> </a:t>
            </a:r>
            <a:r>
              <a:rPr lang="pt-BR" b="0" i="0" dirty="0" err="1">
                <a:solidFill>
                  <a:srgbClr val="D1D5DB"/>
                </a:solidFill>
                <a:effectLst/>
                <a:latin typeface="Söhne"/>
              </a:rPr>
              <a:t>learning</a:t>
            </a:r>
            <a:r>
              <a:rPr lang="pt-BR" b="0" i="0" dirty="0">
                <a:solidFill>
                  <a:srgbClr val="D1D5DB"/>
                </a:solidFill>
                <a:effectLst/>
                <a:latin typeface="Söhne"/>
              </a:rPr>
              <a:t>) para biólogos requer uma abordagem simplificada e adaptada ao contexto biológico. Aqui está uma explicação básica desses conceitos:</a:t>
            </a:r>
          </a:p>
          <a:p>
            <a:pPr algn="l"/>
            <a:endParaRPr lang="pt-BR" b="0" i="0" dirty="0">
              <a:solidFill>
                <a:srgbClr val="D1D5DB"/>
              </a:solidFill>
              <a:effectLst/>
              <a:latin typeface="Söhne"/>
            </a:endParaRPr>
          </a:p>
          <a:p>
            <a:pPr algn="l"/>
            <a:r>
              <a:rPr lang="pt-BR" b="0" i="0" dirty="0">
                <a:solidFill>
                  <a:srgbClr val="D1D5DB"/>
                </a:solidFill>
                <a:effectLst/>
                <a:latin typeface="Söhne"/>
              </a:rPr>
              <a:t>1. Inteligência Artificial (IA): A inteligência artificial é um campo da ciência da computação que se concentra em desenvolver sistemas ou máquinas capazes de realizar tarefas que normalmente requerem inteligência humana. Esses sistemas podem ser projetados para analisar dados, tomar decisões, resolver problemas ou até mesmo simular processos de raciocínio humano. Na biologia, a IA pode ser usada para ajudar a analisar grandes conjuntos de dados, identificar padrões ou prever resultados com base em modelos.</a:t>
            </a:r>
          </a:p>
          <a:p>
            <a:pPr algn="l"/>
            <a:endParaRPr lang="pt-BR" b="0" i="0" dirty="0">
              <a:solidFill>
                <a:srgbClr val="D1D5DB"/>
              </a:solidFill>
              <a:effectLst/>
              <a:latin typeface="Söhne"/>
            </a:endParaRPr>
          </a:p>
          <a:p>
            <a:pPr algn="l"/>
            <a:r>
              <a:rPr lang="pt-BR" b="0" i="0" dirty="0">
                <a:solidFill>
                  <a:srgbClr val="D1D5DB"/>
                </a:solidFill>
                <a:effectLst/>
                <a:latin typeface="Söhne"/>
              </a:rPr>
              <a:t>2. Aprendizado de Máquina (</a:t>
            </a:r>
            <a:r>
              <a:rPr lang="pt-BR" b="0" i="0" dirty="0" err="1">
                <a:solidFill>
                  <a:srgbClr val="D1D5DB"/>
                </a:solidFill>
                <a:effectLst/>
                <a:latin typeface="Söhne"/>
              </a:rPr>
              <a:t>Machine</a:t>
            </a:r>
            <a:r>
              <a:rPr lang="pt-BR" b="0" i="0" dirty="0">
                <a:solidFill>
                  <a:srgbClr val="D1D5DB"/>
                </a:solidFill>
                <a:effectLst/>
                <a:latin typeface="Söhne"/>
              </a:rPr>
              <a:t> Learning): O aprendizado de máquina é uma subárea da inteligência artificial que se concentra em desenvolver algoritmos e técnicas que permitem que um sistema aprenda automaticamente a partir dos dados, sem ser explicitamente programado para tarefas específicas. Em vez de seguir regras pré-definidas, os sistemas de aprendizado de máquina aprendem com exemplos e experiência, identificando padrões e construindo modelos preditivos. Na biologia, o aprendizado de máquina pode ser aplicado para classificar espécies, analisar padrões genéticos ou até mesmo para prever a ocorrência de doenças.</a:t>
            </a:r>
          </a:p>
          <a:p>
            <a:pPr algn="l"/>
            <a:endParaRPr lang="pt-BR" b="0" i="0" dirty="0">
              <a:solidFill>
                <a:srgbClr val="D1D5DB"/>
              </a:solidFill>
              <a:effectLst/>
              <a:latin typeface="Söhne"/>
            </a:endParaRPr>
          </a:p>
          <a:p>
            <a:pPr algn="l"/>
            <a:r>
              <a:rPr lang="pt-BR" b="0" i="0" dirty="0">
                <a:solidFill>
                  <a:srgbClr val="D1D5DB"/>
                </a:solidFill>
                <a:effectLst/>
                <a:latin typeface="Söhne"/>
              </a:rPr>
              <a:t>3. Aprendizado Profundo (</a:t>
            </a:r>
            <a:r>
              <a:rPr lang="pt-BR" b="0" i="0" dirty="0" err="1">
                <a:solidFill>
                  <a:srgbClr val="D1D5DB"/>
                </a:solidFill>
                <a:effectLst/>
                <a:latin typeface="Söhne"/>
              </a:rPr>
              <a:t>Deep</a:t>
            </a:r>
            <a:r>
              <a:rPr lang="pt-BR" b="0" i="0" dirty="0">
                <a:solidFill>
                  <a:srgbClr val="D1D5DB"/>
                </a:solidFill>
                <a:effectLst/>
                <a:latin typeface="Söhne"/>
              </a:rPr>
              <a:t> Learning): O aprendizado profundo é uma abordagem específica do aprendizado de máquina que se baseia em redes neurais artificiais com várias camadas para aprender representações complexas dos dados. Essas redes neurais são projetadas para imitar o funcionamento do cérebro humano, onde cada camada sucessiva extrai características mais abstratas dos dados. O aprendizado profundo tem sido especialmente eficaz em tarefas como reconhecimento de imagem e processamento de linguagem natural. Na biologia, o aprendizado profundo pode ser usado, por exemplo, para analisar imagens de células ou para interpretar sequências genéticas complexas.</a:t>
            </a:r>
          </a:p>
          <a:p>
            <a:pPr algn="l"/>
            <a:endParaRPr lang="pt-BR" b="0" i="0" dirty="0">
              <a:solidFill>
                <a:srgbClr val="D1D5DB"/>
              </a:solidFill>
              <a:effectLst/>
              <a:latin typeface="Söhne"/>
            </a:endParaRPr>
          </a:p>
          <a:p>
            <a:pPr algn="l"/>
            <a:r>
              <a:rPr lang="pt-BR" b="0" i="0" dirty="0">
                <a:solidFill>
                  <a:srgbClr val="D1D5DB"/>
                </a:solidFill>
                <a:effectLst/>
                <a:latin typeface="Söhne"/>
              </a:rPr>
              <a:t>Ao explicar esses conceitos para biólogos, é importante fazer conexões com aplicações relevantes para a área, destacando como essas técnicas podem ser utilizadas para resolver problemas específicos, como análise de dados genômicos, modelagem de distribuição de espécies, diagnóstico de doenças, entre outros. É útil fornecer exemplos concretos e simplificados para tornar os conceitos mais acessíveis e relevantes para os biólogos.</a:t>
            </a:r>
            <a:endParaRPr lang="pt-BR" dirty="0"/>
          </a:p>
        </p:txBody>
      </p:sp>
      <p:sp>
        <p:nvSpPr>
          <p:cNvPr id="4" name="Espaço Reservado para Número de Slide 3"/>
          <p:cNvSpPr>
            <a:spLocks noGrp="1"/>
          </p:cNvSpPr>
          <p:nvPr>
            <p:ph type="sldNum" sz="quarter" idx="5"/>
          </p:nvPr>
        </p:nvSpPr>
        <p:spPr/>
        <p:txBody>
          <a:bodyPr/>
          <a:lstStyle/>
          <a:p>
            <a:fld id="{652F1279-6CE4-4169-83D3-4483097B6907}" type="slidenum">
              <a:rPr lang="en-US" smtClean="0"/>
              <a:t>12</a:t>
            </a:fld>
            <a:endParaRPr lang="en-US" dirty="0"/>
          </a:p>
        </p:txBody>
      </p:sp>
    </p:spTree>
    <p:extLst>
      <p:ext uri="{BB962C8B-B14F-4D97-AF65-F5344CB8AC3E}">
        <p14:creationId xmlns:p14="http://schemas.microsoft.com/office/powerpoint/2010/main" val="22400467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D1D5DB"/>
                </a:solidFill>
                <a:effectLst/>
                <a:latin typeface="Söhne"/>
              </a:rPr>
              <a:t>A ciência de dados difere da estatística convencional em vários aspectos. Aqui estão algumas das principais diferenças:</a:t>
            </a:r>
          </a:p>
          <a:p>
            <a:pPr algn="l">
              <a:buFont typeface="+mj-lt"/>
              <a:buAutoNum type="arabicPeriod"/>
            </a:pPr>
            <a:r>
              <a:rPr lang="pt-BR" b="0" i="0" dirty="0">
                <a:solidFill>
                  <a:srgbClr val="D1D5DB"/>
                </a:solidFill>
                <a:effectLst/>
                <a:latin typeface="Söhne"/>
              </a:rPr>
              <a:t>Objetivo e foco: A estatística convencional geralmente se concentra em inferência estatística, ou seja, fazer afirmações sobre uma população com base em uma amostra representativa. A ciência de dados, por outro lado, tem um foco mais amplo e busca extrair insights e conhecimentos dos dados para resolver problemas e tomar decisões informadas.</a:t>
            </a:r>
          </a:p>
          <a:p>
            <a:pPr algn="l">
              <a:buFont typeface="+mj-lt"/>
              <a:buAutoNum type="arabicPeriod"/>
            </a:pPr>
            <a:r>
              <a:rPr lang="pt-BR" b="0" i="0" dirty="0">
                <a:solidFill>
                  <a:srgbClr val="D1D5DB"/>
                </a:solidFill>
                <a:effectLst/>
                <a:latin typeface="Söhne"/>
              </a:rPr>
              <a:t>Fonte de dados: A estatística convencional é frequentemente aplicada em pesquisas científicas, onde os dados são coletados sob rigorosos protocolos de amostragem. Já a ciência de dados lida com uma variedade de fontes de dados, incluindo dados estruturados (por exemplo, bancos de dados) e dados não estruturados (por exemplo, texto, imagens, vídeos), bem como dados gerados em tempo real e em grande escala.</a:t>
            </a:r>
          </a:p>
          <a:p>
            <a:pPr algn="l">
              <a:buFont typeface="+mj-lt"/>
              <a:buAutoNum type="arabicPeriod"/>
            </a:pPr>
            <a:r>
              <a:rPr lang="pt-BR" b="0" i="0" dirty="0">
                <a:solidFill>
                  <a:srgbClr val="D1D5DB"/>
                </a:solidFill>
                <a:effectLst/>
                <a:latin typeface="Söhne"/>
              </a:rPr>
              <a:t>Tamanho dos dados: A estatística convencional tradicionalmente lida com conjuntos de dados menores, onde os cálculos estatísticos podem ser aplicados de forma mais direta. A ciência de dados lida com grandes volumes de dados, muitas vezes chamados de big data, exigindo técnicas e tecnologias específicas para lidar com o processamento e análise eficientes desses dados.</a:t>
            </a:r>
          </a:p>
          <a:p>
            <a:pPr algn="l">
              <a:buFont typeface="+mj-lt"/>
              <a:buAutoNum type="arabicPeriod"/>
            </a:pPr>
            <a:r>
              <a:rPr lang="pt-BR" b="0" i="0" dirty="0">
                <a:solidFill>
                  <a:srgbClr val="D1D5DB"/>
                </a:solidFill>
                <a:effectLst/>
                <a:latin typeface="Söhne"/>
              </a:rPr>
              <a:t>Abordagem metodológica: Enquanto a estatística convencional geralmente utiliza modelos estatísticos paramétricos ou não paramétricos específicos, a ciência de dados emprega uma variedade de técnicas, incluindo métodos estatísticos tradicionais, aprendizado de máquina, </a:t>
            </a:r>
            <a:r>
              <a:rPr lang="pt-BR" b="0" i="0" dirty="0" err="1">
                <a:solidFill>
                  <a:srgbClr val="D1D5DB"/>
                </a:solidFill>
                <a:effectLst/>
                <a:latin typeface="Söhne"/>
              </a:rPr>
              <a:t>deep</a:t>
            </a:r>
            <a:r>
              <a:rPr lang="pt-BR" b="0" i="0" dirty="0">
                <a:solidFill>
                  <a:srgbClr val="D1D5DB"/>
                </a:solidFill>
                <a:effectLst/>
                <a:latin typeface="Söhne"/>
              </a:rPr>
              <a:t> </a:t>
            </a:r>
            <a:r>
              <a:rPr lang="pt-BR" b="0" i="0" dirty="0" err="1">
                <a:solidFill>
                  <a:srgbClr val="D1D5DB"/>
                </a:solidFill>
                <a:effectLst/>
                <a:latin typeface="Söhne"/>
              </a:rPr>
              <a:t>learning</a:t>
            </a:r>
            <a:r>
              <a:rPr lang="pt-BR" b="0" i="0" dirty="0">
                <a:solidFill>
                  <a:srgbClr val="D1D5DB"/>
                </a:solidFill>
                <a:effectLst/>
                <a:latin typeface="Söhne"/>
              </a:rPr>
              <a:t>, mineração de dados, entre outros. A ciência de dados permite uma abordagem mais flexível e adaptável para analisar os dados, explorando uma ampla gama de ferramentas e algoritmos.</a:t>
            </a:r>
          </a:p>
          <a:p>
            <a:pPr algn="l">
              <a:buFont typeface="+mj-lt"/>
              <a:buAutoNum type="arabicPeriod"/>
            </a:pPr>
            <a:r>
              <a:rPr lang="pt-BR" b="0" i="0" dirty="0">
                <a:solidFill>
                  <a:srgbClr val="D1D5DB"/>
                </a:solidFill>
                <a:effectLst/>
                <a:latin typeface="Söhne"/>
              </a:rPr>
              <a:t>Habilidades técnicas: A estatística convencional requer um bom conhecimento em teoria estatística, inferência, testes de hipóteses e modelos probabilísticos. A ciência de dados vai além disso e exige habilidades em programação, manipulação de dados, visualização, aprendizado de máquina e conhecimentos de domínio específico.</a:t>
            </a:r>
          </a:p>
          <a:p>
            <a:pPr algn="l"/>
            <a:r>
              <a:rPr lang="pt-BR" b="0" i="0" dirty="0">
                <a:solidFill>
                  <a:srgbClr val="D1D5DB"/>
                </a:solidFill>
                <a:effectLst/>
                <a:latin typeface="Söhne"/>
              </a:rPr>
              <a:t>Em resumo, enquanto a estatística convencional é uma disciplina estabelecida que se concentra na inferência estatística e em amostras representativas, a ciência de dados é uma abordagem mais ampla e multidisciplinar, que lida com grandes volumes de dados, utiliza uma variedade de técnicas e tem um foco mais prático na extração de insights e solução de problemas.</a:t>
            </a:r>
          </a:p>
          <a:p>
            <a:endParaRPr lang="pt-BR" dirty="0"/>
          </a:p>
        </p:txBody>
      </p:sp>
      <p:sp>
        <p:nvSpPr>
          <p:cNvPr id="4" name="Espaço Reservado para Número de Slide 3"/>
          <p:cNvSpPr>
            <a:spLocks noGrp="1"/>
          </p:cNvSpPr>
          <p:nvPr>
            <p:ph type="sldNum" sz="quarter" idx="5"/>
          </p:nvPr>
        </p:nvSpPr>
        <p:spPr/>
        <p:txBody>
          <a:bodyPr/>
          <a:lstStyle/>
          <a:p>
            <a:fld id="{652F1279-6CE4-4169-83D3-4483097B6907}" type="slidenum">
              <a:rPr lang="en-US" smtClean="0"/>
              <a:t>13</a:t>
            </a:fld>
            <a:endParaRPr lang="en-US" dirty="0"/>
          </a:p>
        </p:txBody>
      </p:sp>
    </p:spTree>
    <p:extLst>
      <p:ext uri="{BB962C8B-B14F-4D97-AF65-F5344CB8AC3E}">
        <p14:creationId xmlns:p14="http://schemas.microsoft.com/office/powerpoint/2010/main" val="18188867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0" y="0"/>
            <a:ext cx="12192000" cy="2664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Sent to Back</a:t>
            </a:r>
            <a:endParaRPr lang="ko-KR" altLang="en-US" dirty="0"/>
          </a:p>
        </p:txBody>
      </p:sp>
      <p:sp>
        <p:nvSpPr>
          <p:cNvPr id="6" name="그림 개체 틀 2">
            <a:extLst>
              <a:ext uri="{FF2B5EF4-FFF2-40B4-BE49-F238E27FC236}">
                <a16:creationId xmlns:a16="http://schemas.microsoft.com/office/drawing/2014/main" id="{2C30C39C-AAA9-4761-B982-E964F936EA3C}"/>
              </a:ext>
            </a:extLst>
          </p:cNvPr>
          <p:cNvSpPr>
            <a:spLocks noGrp="1"/>
          </p:cNvSpPr>
          <p:nvPr>
            <p:ph type="pic" sz="quarter" idx="42" hasCustomPrompt="1"/>
          </p:nvPr>
        </p:nvSpPr>
        <p:spPr>
          <a:xfrm>
            <a:off x="1032695" y="1988366"/>
            <a:ext cx="2444297" cy="2444297"/>
          </a:xfrm>
          <a:prstGeom prst="ellipse">
            <a:avLst/>
          </a:prstGeom>
          <a:solidFill>
            <a:schemeClr val="bg1">
              <a:lumMod val="95000"/>
            </a:schemeClr>
          </a:solidFill>
          <a:ln w="15875">
            <a:noFill/>
          </a:ln>
          <a:effectLst>
            <a:innerShdw blurRad="114300">
              <a:schemeClr val="bg1"/>
            </a:innerShdw>
          </a:effectLst>
        </p:spPr>
        <p:txBody>
          <a:bodyPr anchor="ctr"/>
          <a:lstStyle>
            <a:lvl1pPr marL="0" indent="0" algn="ctr">
              <a:buNone/>
              <a:defRPr sz="1200">
                <a:solidFill>
                  <a:schemeClr val="tx1">
                    <a:lumMod val="75000"/>
                    <a:lumOff val="25000"/>
                  </a:schemeClr>
                </a:solidFill>
              </a:defRPr>
            </a:lvl1pPr>
          </a:lstStyle>
          <a:p>
            <a:r>
              <a:rPr lang="en-US" altLang="ko-KR" dirty="0"/>
              <a:t>Place Your Picture Here and Bring to Front</a:t>
            </a:r>
            <a:endParaRPr lang="ko-KR" altLang="en-US" dirty="0"/>
          </a:p>
        </p:txBody>
      </p:sp>
    </p:spTree>
    <p:extLst>
      <p:ext uri="{BB962C8B-B14F-4D97-AF65-F5344CB8AC3E}">
        <p14:creationId xmlns:p14="http://schemas.microsoft.com/office/powerpoint/2010/main" val="36463765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ítulo e Conteúdo">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1775FED9-F969-49E8-906F-D30F9492DF8F}" type="datetimeFigureOut">
              <a:rPr lang="pt-BR" smtClean="0"/>
              <a:t>09/07/2024</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B7D6A2CA-6944-4089-A650-8DCB88D6397B}" type="slidenum">
              <a:rPr lang="pt-BR" smtClean="0"/>
              <a:t>‹nº›</a:t>
            </a:fld>
            <a:endParaRPr lang="pt-BR"/>
          </a:p>
        </p:txBody>
      </p:sp>
    </p:spTree>
    <p:extLst>
      <p:ext uri="{BB962C8B-B14F-4D97-AF65-F5344CB8AC3E}">
        <p14:creationId xmlns:p14="http://schemas.microsoft.com/office/powerpoint/2010/main" val="3355603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0" y="0"/>
            <a:ext cx="12192000" cy="2664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Sent to Back</a:t>
            </a:r>
            <a:endParaRPr lang="ko-KR" altLang="en-US" dirty="0"/>
          </a:p>
        </p:txBody>
      </p:sp>
      <p:sp>
        <p:nvSpPr>
          <p:cNvPr id="6" name="그림 개체 틀 2">
            <a:extLst>
              <a:ext uri="{FF2B5EF4-FFF2-40B4-BE49-F238E27FC236}">
                <a16:creationId xmlns:a16="http://schemas.microsoft.com/office/drawing/2014/main" id="{2C30C39C-AAA9-4761-B982-E964F936EA3C}"/>
              </a:ext>
            </a:extLst>
          </p:cNvPr>
          <p:cNvSpPr>
            <a:spLocks noGrp="1"/>
          </p:cNvSpPr>
          <p:nvPr>
            <p:ph type="pic" sz="quarter" idx="42" hasCustomPrompt="1"/>
          </p:nvPr>
        </p:nvSpPr>
        <p:spPr>
          <a:xfrm>
            <a:off x="1032695" y="1988366"/>
            <a:ext cx="2444297" cy="2444297"/>
          </a:xfrm>
          <a:prstGeom prst="ellipse">
            <a:avLst/>
          </a:prstGeom>
          <a:solidFill>
            <a:schemeClr val="bg1">
              <a:lumMod val="95000"/>
            </a:schemeClr>
          </a:solidFill>
          <a:ln w="15875">
            <a:noFill/>
          </a:ln>
          <a:effectLst>
            <a:innerShdw blurRad="114300">
              <a:schemeClr val="bg1"/>
            </a:innerShdw>
          </a:effectLst>
        </p:spPr>
        <p:txBody>
          <a:bodyPr anchor="ctr"/>
          <a:lstStyle>
            <a:lvl1pPr marL="0" indent="0" algn="ctr">
              <a:buNone/>
              <a:defRPr sz="1200">
                <a:solidFill>
                  <a:schemeClr val="tx1">
                    <a:lumMod val="75000"/>
                    <a:lumOff val="25000"/>
                  </a:schemeClr>
                </a:solidFill>
              </a:defRPr>
            </a:lvl1pPr>
          </a:lstStyle>
          <a:p>
            <a:r>
              <a:rPr lang="en-US" altLang="ko-KR" dirty="0"/>
              <a:t>Place Your Picture Here and Bring to Front</a:t>
            </a:r>
            <a:endParaRPr lang="ko-KR" altLang="en-US" dirty="0"/>
          </a:p>
        </p:txBody>
      </p:sp>
    </p:spTree>
    <p:extLst>
      <p:ext uri="{BB962C8B-B14F-4D97-AF65-F5344CB8AC3E}">
        <p14:creationId xmlns:p14="http://schemas.microsoft.com/office/powerpoint/2010/main" val="25653399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656498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7A65ED-DBD9-CF32-6872-2CED9A9ECF81}"/>
              </a:ext>
            </a:extLst>
          </p:cNvPr>
          <p:cNvSpPr>
            <a:spLocks noGrp="1"/>
          </p:cNvSpPr>
          <p:nvPr>
            <p:ph type="title"/>
          </p:nvPr>
        </p:nvSpPr>
        <p:spPr/>
        <p:txBody>
          <a:bodyPr/>
          <a:lstStyle/>
          <a:p>
            <a:r>
              <a:rPr lang="pt-BR"/>
              <a:t>Clique para editar o título Mestre</a:t>
            </a:r>
            <a:endParaRPr lang="es-AR"/>
          </a:p>
        </p:txBody>
      </p:sp>
      <p:sp>
        <p:nvSpPr>
          <p:cNvPr id="3" name="Espaço Reservado para Conteúdo 2">
            <a:extLst>
              <a:ext uri="{FF2B5EF4-FFF2-40B4-BE49-F238E27FC236}">
                <a16:creationId xmlns:a16="http://schemas.microsoft.com/office/drawing/2014/main" id="{8DA4C4E9-0385-7D51-6405-A69223DBE2D1}"/>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s-AR"/>
          </a:p>
        </p:txBody>
      </p:sp>
      <p:sp>
        <p:nvSpPr>
          <p:cNvPr id="4" name="Espaço Reservado para Data 3">
            <a:extLst>
              <a:ext uri="{FF2B5EF4-FFF2-40B4-BE49-F238E27FC236}">
                <a16:creationId xmlns:a16="http://schemas.microsoft.com/office/drawing/2014/main" id="{959995CF-9BC1-34E9-916A-645D76989C5B}"/>
              </a:ext>
            </a:extLst>
          </p:cNvPr>
          <p:cNvSpPr>
            <a:spLocks noGrp="1"/>
          </p:cNvSpPr>
          <p:nvPr>
            <p:ph type="dt" sz="half" idx="10"/>
          </p:nvPr>
        </p:nvSpPr>
        <p:spPr/>
        <p:txBody>
          <a:bodyPr/>
          <a:lstStyle/>
          <a:p>
            <a:fld id="{1775FED9-F969-49E8-906F-D30F9492DF8F}" type="datetimeFigureOut">
              <a:rPr lang="pt-BR" smtClean="0"/>
              <a:t>09/07/2024</a:t>
            </a:fld>
            <a:endParaRPr lang="pt-BR"/>
          </a:p>
        </p:txBody>
      </p:sp>
      <p:sp>
        <p:nvSpPr>
          <p:cNvPr id="5" name="Espaço Reservado para Rodapé 4">
            <a:extLst>
              <a:ext uri="{FF2B5EF4-FFF2-40B4-BE49-F238E27FC236}">
                <a16:creationId xmlns:a16="http://schemas.microsoft.com/office/drawing/2014/main" id="{F5232E0F-C05C-082E-B509-AE80F706F09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E3D1CD7A-8BE5-CF6F-183B-ADBA4542EFC7}"/>
              </a:ext>
            </a:extLst>
          </p:cNvPr>
          <p:cNvSpPr>
            <a:spLocks noGrp="1"/>
          </p:cNvSpPr>
          <p:nvPr>
            <p:ph type="sldNum" sz="quarter" idx="12"/>
          </p:nvPr>
        </p:nvSpPr>
        <p:spPr/>
        <p:txBody>
          <a:bodyPr/>
          <a:lstStyle/>
          <a:p>
            <a:fld id="{B7D6A2CA-6944-4089-A650-8DCB88D6397B}" type="slidenum">
              <a:rPr lang="pt-BR" smtClean="0"/>
              <a:t>‹nº›</a:t>
            </a:fld>
            <a:endParaRPr lang="pt-BR"/>
          </a:p>
        </p:txBody>
      </p:sp>
    </p:spTree>
    <p:extLst>
      <p:ext uri="{BB962C8B-B14F-4D97-AF65-F5344CB8AC3E}">
        <p14:creationId xmlns:p14="http://schemas.microsoft.com/office/powerpoint/2010/main" val="28423937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4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0" y="0"/>
            <a:ext cx="12192000" cy="2664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Sent to Back</a:t>
            </a:r>
            <a:endParaRPr lang="ko-KR" altLang="en-US" dirty="0"/>
          </a:p>
        </p:txBody>
      </p:sp>
      <p:sp>
        <p:nvSpPr>
          <p:cNvPr id="6" name="그림 개체 틀 2">
            <a:extLst>
              <a:ext uri="{FF2B5EF4-FFF2-40B4-BE49-F238E27FC236}">
                <a16:creationId xmlns:a16="http://schemas.microsoft.com/office/drawing/2014/main" id="{2C30C39C-AAA9-4761-B982-E964F936EA3C}"/>
              </a:ext>
            </a:extLst>
          </p:cNvPr>
          <p:cNvSpPr>
            <a:spLocks noGrp="1"/>
          </p:cNvSpPr>
          <p:nvPr>
            <p:ph type="pic" sz="quarter" idx="42" hasCustomPrompt="1"/>
          </p:nvPr>
        </p:nvSpPr>
        <p:spPr>
          <a:xfrm>
            <a:off x="1032695" y="1988366"/>
            <a:ext cx="2444297" cy="2444297"/>
          </a:xfrm>
          <a:prstGeom prst="ellipse">
            <a:avLst/>
          </a:prstGeom>
          <a:solidFill>
            <a:schemeClr val="bg1">
              <a:lumMod val="95000"/>
            </a:schemeClr>
          </a:solidFill>
          <a:ln w="15875">
            <a:noFill/>
          </a:ln>
          <a:effectLst>
            <a:innerShdw blurRad="114300">
              <a:schemeClr val="bg1"/>
            </a:innerShdw>
          </a:effectLst>
        </p:spPr>
        <p:txBody>
          <a:bodyPr anchor="ctr"/>
          <a:lstStyle>
            <a:lvl1pPr marL="0" indent="0" algn="ctr">
              <a:buNone/>
              <a:defRPr sz="1200">
                <a:solidFill>
                  <a:schemeClr val="tx1">
                    <a:lumMod val="75000"/>
                    <a:lumOff val="25000"/>
                  </a:schemeClr>
                </a:solidFill>
              </a:defRPr>
            </a:lvl1pPr>
          </a:lstStyle>
          <a:p>
            <a:r>
              <a:rPr lang="en-US" altLang="ko-KR" dirty="0"/>
              <a:t>Place Your Picture Here and Bring to Front</a:t>
            </a:r>
            <a:endParaRPr lang="ko-KR" altLang="en-US" dirty="0"/>
          </a:p>
        </p:txBody>
      </p:sp>
    </p:spTree>
    <p:extLst>
      <p:ext uri="{BB962C8B-B14F-4D97-AF65-F5344CB8AC3E}">
        <p14:creationId xmlns:p14="http://schemas.microsoft.com/office/powerpoint/2010/main" val="14647290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6704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4969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그림 개체 틀 2">
            <a:extLst>
              <a:ext uri="{FF2B5EF4-FFF2-40B4-BE49-F238E27FC236}">
                <a16:creationId xmlns:a16="http://schemas.microsoft.com/office/drawing/2014/main" id="{74ADC69E-7B21-41C9-B744-73AA54F21F65}"/>
              </a:ext>
            </a:extLst>
          </p:cNvPr>
          <p:cNvSpPr>
            <a:spLocks noGrp="1"/>
          </p:cNvSpPr>
          <p:nvPr>
            <p:ph type="pic" sz="quarter" idx="42" hasCustomPrompt="1"/>
          </p:nvPr>
        </p:nvSpPr>
        <p:spPr>
          <a:xfrm>
            <a:off x="901845" y="1742673"/>
            <a:ext cx="2042136" cy="2376264"/>
          </a:xfrm>
          <a:prstGeom prst="round2DiagRect">
            <a:avLst>
              <a:gd name="adj1" fmla="val 30184"/>
              <a:gd name="adj2" fmla="val 0"/>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5" name="그림 개체 틀 2">
            <a:extLst>
              <a:ext uri="{FF2B5EF4-FFF2-40B4-BE49-F238E27FC236}">
                <a16:creationId xmlns:a16="http://schemas.microsoft.com/office/drawing/2014/main" id="{21330B0B-9763-4244-802F-F7BE7B139D26}"/>
              </a:ext>
            </a:extLst>
          </p:cNvPr>
          <p:cNvSpPr>
            <a:spLocks noGrp="1"/>
          </p:cNvSpPr>
          <p:nvPr>
            <p:ph type="pic" sz="quarter" idx="43" hasCustomPrompt="1"/>
          </p:nvPr>
        </p:nvSpPr>
        <p:spPr>
          <a:xfrm>
            <a:off x="3679716" y="1742673"/>
            <a:ext cx="2042136" cy="2376264"/>
          </a:xfrm>
          <a:prstGeom prst="round2DiagRect">
            <a:avLst>
              <a:gd name="adj1" fmla="val 29763"/>
              <a:gd name="adj2" fmla="val 0"/>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6" name="그림 개체 틀 2">
            <a:extLst>
              <a:ext uri="{FF2B5EF4-FFF2-40B4-BE49-F238E27FC236}">
                <a16:creationId xmlns:a16="http://schemas.microsoft.com/office/drawing/2014/main" id="{749222CF-6D36-44EA-879A-C5734EBAFFAA}"/>
              </a:ext>
            </a:extLst>
          </p:cNvPr>
          <p:cNvSpPr>
            <a:spLocks noGrp="1"/>
          </p:cNvSpPr>
          <p:nvPr>
            <p:ph type="pic" sz="quarter" idx="44" hasCustomPrompt="1"/>
          </p:nvPr>
        </p:nvSpPr>
        <p:spPr>
          <a:xfrm>
            <a:off x="6457587" y="1742673"/>
            <a:ext cx="2042136" cy="2376264"/>
          </a:xfrm>
          <a:prstGeom prst="round2DiagRect">
            <a:avLst>
              <a:gd name="adj1" fmla="val 28917"/>
              <a:gd name="adj2" fmla="val 0"/>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7" name="그림 개체 틀 2">
            <a:extLst>
              <a:ext uri="{FF2B5EF4-FFF2-40B4-BE49-F238E27FC236}">
                <a16:creationId xmlns:a16="http://schemas.microsoft.com/office/drawing/2014/main" id="{A0637056-896D-4BB6-9D69-2C13D71FEC35}"/>
              </a:ext>
            </a:extLst>
          </p:cNvPr>
          <p:cNvSpPr>
            <a:spLocks noGrp="1"/>
          </p:cNvSpPr>
          <p:nvPr>
            <p:ph type="pic" sz="quarter" idx="45" hasCustomPrompt="1"/>
          </p:nvPr>
        </p:nvSpPr>
        <p:spPr>
          <a:xfrm>
            <a:off x="9235458" y="1742673"/>
            <a:ext cx="2042136" cy="2376264"/>
          </a:xfrm>
          <a:prstGeom prst="round2DiagRect">
            <a:avLst>
              <a:gd name="adj1" fmla="val 33141"/>
              <a:gd name="adj2" fmla="val 0"/>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ontents slide layout">
    <p:bg>
      <p:bgPr>
        <a:solidFill>
          <a:schemeClr val="accent1"/>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5D493FB0-2EA2-48C2-A396-BB7BF79442AD}"/>
              </a:ext>
            </a:extLst>
          </p:cNvPr>
          <p:cNvSpPr>
            <a:spLocks noGrp="1"/>
          </p:cNvSpPr>
          <p:nvPr>
            <p:ph type="pic" sz="quarter" idx="14" hasCustomPrompt="1"/>
          </p:nvPr>
        </p:nvSpPr>
        <p:spPr>
          <a:xfrm>
            <a:off x="2" y="0"/>
            <a:ext cx="10101086" cy="6858000"/>
          </a:xfrm>
          <a:prstGeom prst="round2DiagRect">
            <a:avLst>
              <a:gd name="adj1" fmla="val 37296"/>
              <a:gd name="adj2" fmla="val 0"/>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833295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2.xml"/><Relationship Id="rId7"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75" r:id="rId4"/>
    <p:sldLayoutId id="2147483676" r:id="rId5"/>
    <p:sldLayoutId id="2147483677" r:id="rId6"/>
    <p:sldLayoutId id="2147483678" r:id="rId7"/>
    <p:sldLayoutId id="2147483680" r:id="rId8"/>
    <p:sldLayoutId id="2147483682" r:id="rId9"/>
    <p:sldLayoutId id="2147483684" r:id="rId10"/>
    <p:sldLayoutId id="2147483686" r:id="rId11"/>
    <p:sldLayoutId id="2147483687" r:id="rId12"/>
    <p:sldLayoutId id="2147483688" r:id="rId13"/>
    <p:sldLayoutId id="2147483671" r:id="rId14"/>
    <p:sldLayoutId id="2147483672" r:id="rId15"/>
    <p:sldLayoutId id="2147483695" r:id="rId16"/>
    <p:sldLayoutId id="2147483696"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 id="2147483711" r:id="rId2"/>
    <p:sldLayoutId id="2147483712" r:id="rId3"/>
    <p:sldLayoutId id="2147483713" r:id="rId4"/>
    <p:sldLayoutId id="2147483726" r:id="rId5"/>
    <p:sldLayoutId id="2147483727"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sv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diagramColors" Target="../diagrams/colors2.xml"/><Relationship Id="rId11" Type="http://schemas.openxmlformats.org/officeDocument/2006/relationships/image" Target="../media/image51.svg"/><Relationship Id="rId5" Type="http://schemas.openxmlformats.org/officeDocument/2006/relationships/diagramQuickStyle" Target="../diagrams/quickStyle2.xml"/><Relationship Id="rId15" Type="http://schemas.openxmlformats.org/officeDocument/2006/relationships/image" Target="../media/image55.svg"/><Relationship Id="rId10" Type="http://schemas.openxmlformats.org/officeDocument/2006/relationships/image" Target="../media/image50.png"/><Relationship Id="rId4" Type="http://schemas.openxmlformats.org/officeDocument/2006/relationships/diagramLayout" Target="../diagrams/layout2.xml"/><Relationship Id="rId9" Type="http://schemas.openxmlformats.org/officeDocument/2006/relationships/image" Target="../media/image49.svg"/><Relationship Id="rId14" Type="http://schemas.openxmlformats.org/officeDocument/2006/relationships/image" Target="../media/image54.png"/></Relationships>
</file>

<file path=ppt/slides/_rels/slide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60.sv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59.png"/><Relationship Id="rId5" Type="http://schemas.openxmlformats.org/officeDocument/2006/relationships/image" Target="../media/image58.svg"/><Relationship Id="rId4" Type="http://schemas.openxmlformats.org/officeDocument/2006/relationships/image" Target="../media/image5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slides/_rels/slide15.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68.svg"/><Relationship Id="rId5" Type="http://schemas.openxmlformats.org/officeDocument/2006/relationships/image" Target="../media/image67.png"/><Relationship Id="rId10" Type="http://schemas.openxmlformats.org/officeDocument/2006/relationships/image" Target="../media/image72.svg"/><Relationship Id="rId4" Type="http://schemas.openxmlformats.org/officeDocument/2006/relationships/image" Target="../media/image66.svg"/><Relationship Id="rId9" Type="http://schemas.openxmlformats.org/officeDocument/2006/relationships/image" Target="../media/image71.png"/></Relationships>
</file>

<file path=ppt/slides/_rels/slide16.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3.png"/><Relationship Id="rId7" Type="http://schemas.openxmlformats.org/officeDocument/2006/relationships/image" Target="../media/image75.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66.svg"/><Relationship Id="rId5" Type="http://schemas.openxmlformats.org/officeDocument/2006/relationships/image" Target="../media/image65.png"/><Relationship Id="rId10" Type="http://schemas.openxmlformats.org/officeDocument/2006/relationships/image" Target="../media/image68.svg"/><Relationship Id="rId4" Type="http://schemas.openxmlformats.org/officeDocument/2006/relationships/image" Target="../media/image74.svg"/><Relationship Id="rId9" Type="http://schemas.openxmlformats.org/officeDocument/2006/relationships/image" Target="../media/image67.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78.jpeg"/><Relationship Id="rId4" Type="http://schemas.openxmlformats.org/officeDocument/2006/relationships/image" Target="../media/image77.png"/></Relationships>
</file>

<file path=ppt/slides/_rels/slide1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10.jpg"/><Relationship Id="rId7" Type="http://schemas.openxmlformats.org/officeDocument/2006/relationships/image" Target="../media/image82.sv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81.png"/><Relationship Id="rId5" Type="http://schemas.openxmlformats.org/officeDocument/2006/relationships/image" Target="../media/image80.svg"/><Relationship Id="rId4" Type="http://schemas.openxmlformats.org/officeDocument/2006/relationships/image" Target="../media/image79.png"/><Relationship Id="rId9" Type="http://schemas.openxmlformats.org/officeDocument/2006/relationships/image" Target="../media/image84.svg"/></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4.jpg"/><Relationship Id="rId1" Type="http://schemas.openxmlformats.org/officeDocument/2006/relationships/slideLayout" Target="../slideLayouts/slideLayout18.xml"/><Relationship Id="rId6" Type="http://schemas.openxmlformats.org/officeDocument/2006/relationships/image" Target="../media/image17.jpg"/><Relationship Id="rId5" Type="http://schemas.openxmlformats.org/officeDocument/2006/relationships/image" Target="../media/image16.sv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8" Type="http://schemas.openxmlformats.org/officeDocument/2006/relationships/image" Target="../media/image89.jpeg"/><Relationship Id="rId3" Type="http://schemas.openxmlformats.org/officeDocument/2006/relationships/image" Target="../media/image10.jpg"/><Relationship Id="rId7" Type="http://schemas.openxmlformats.org/officeDocument/2006/relationships/image" Target="../media/image88.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hyperlink" Target="https://www.internetlivestats.com/"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svg"/><Relationship Id="rId18" Type="http://schemas.openxmlformats.org/officeDocument/2006/relationships/image" Target="../media/image106.png"/><Relationship Id="rId26" Type="http://schemas.openxmlformats.org/officeDocument/2006/relationships/image" Target="../media/image114.png"/><Relationship Id="rId3" Type="http://schemas.openxmlformats.org/officeDocument/2006/relationships/image" Target="../media/image91.svg"/><Relationship Id="rId21" Type="http://schemas.openxmlformats.org/officeDocument/2006/relationships/image" Target="../media/image109.svg"/><Relationship Id="rId7" Type="http://schemas.openxmlformats.org/officeDocument/2006/relationships/image" Target="../media/image95.svg"/><Relationship Id="rId12" Type="http://schemas.openxmlformats.org/officeDocument/2006/relationships/image" Target="../media/image100.png"/><Relationship Id="rId17" Type="http://schemas.openxmlformats.org/officeDocument/2006/relationships/image" Target="../media/image105.svg"/><Relationship Id="rId25" Type="http://schemas.openxmlformats.org/officeDocument/2006/relationships/image" Target="../media/image113.svg"/><Relationship Id="rId2" Type="http://schemas.openxmlformats.org/officeDocument/2006/relationships/image" Target="../media/image90.png"/><Relationship Id="rId16" Type="http://schemas.openxmlformats.org/officeDocument/2006/relationships/image" Target="../media/image104.png"/><Relationship Id="rId20" Type="http://schemas.openxmlformats.org/officeDocument/2006/relationships/image" Target="../media/image108.png"/><Relationship Id="rId29" Type="http://schemas.openxmlformats.org/officeDocument/2006/relationships/image" Target="../media/image117.svg"/><Relationship Id="rId1" Type="http://schemas.openxmlformats.org/officeDocument/2006/relationships/slideLayout" Target="../slideLayouts/slideLayout19.xml"/><Relationship Id="rId6" Type="http://schemas.openxmlformats.org/officeDocument/2006/relationships/image" Target="../media/image94.png"/><Relationship Id="rId11" Type="http://schemas.openxmlformats.org/officeDocument/2006/relationships/image" Target="../media/image99.svg"/><Relationship Id="rId24" Type="http://schemas.openxmlformats.org/officeDocument/2006/relationships/image" Target="../media/image112.png"/><Relationship Id="rId5" Type="http://schemas.openxmlformats.org/officeDocument/2006/relationships/image" Target="../media/image93.svg"/><Relationship Id="rId15" Type="http://schemas.openxmlformats.org/officeDocument/2006/relationships/image" Target="../media/image103.svg"/><Relationship Id="rId23" Type="http://schemas.openxmlformats.org/officeDocument/2006/relationships/image" Target="../media/image111.svg"/><Relationship Id="rId28" Type="http://schemas.openxmlformats.org/officeDocument/2006/relationships/image" Target="../media/image116.png"/><Relationship Id="rId10" Type="http://schemas.openxmlformats.org/officeDocument/2006/relationships/image" Target="../media/image98.png"/><Relationship Id="rId19" Type="http://schemas.openxmlformats.org/officeDocument/2006/relationships/image" Target="../media/image107.svg"/><Relationship Id="rId4" Type="http://schemas.openxmlformats.org/officeDocument/2006/relationships/image" Target="../media/image92.png"/><Relationship Id="rId9" Type="http://schemas.openxmlformats.org/officeDocument/2006/relationships/image" Target="../media/image97.svg"/><Relationship Id="rId14" Type="http://schemas.openxmlformats.org/officeDocument/2006/relationships/image" Target="../media/image102.png"/><Relationship Id="rId22" Type="http://schemas.openxmlformats.org/officeDocument/2006/relationships/image" Target="../media/image110.png"/><Relationship Id="rId27" Type="http://schemas.openxmlformats.org/officeDocument/2006/relationships/image" Target="../media/image115.svg"/></Relationships>
</file>

<file path=ppt/slides/_rels/slide2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0.jpg"/><Relationship Id="rId1" Type="http://schemas.openxmlformats.org/officeDocument/2006/relationships/slideLayout" Target="../slideLayouts/slideLayout5.xml"/><Relationship Id="rId4" Type="http://schemas.openxmlformats.org/officeDocument/2006/relationships/image" Target="../media/image119.png"/></Relationships>
</file>

<file path=ppt/slides/_rels/slide2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0.jpg"/><Relationship Id="rId1" Type="http://schemas.openxmlformats.org/officeDocument/2006/relationships/slideLayout" Target="../slideLayouts/slideLayout5.xml"/><Relationship Id="rId4" Type="http://schemas.openxmlformats.org/officeDocument/2006/relationships/image" Target="../media/image121.png"/></Relationships>
</file>

<file path=ppt/slides/_rels/slide24.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0.jp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0.jpg"/><Relationship Id="rId1" Type="http://schemas.openxmlformats.org/officeDocument/2006/relationships/slideLayout" Target="../slideLayouts/slideLayout15.xml"/><Relationship Id="rId4" Type="http://schemas.openxmlformats.org/officeDocument/2006/relationships/image" Target="../media/image124.svg"/></Relationships>
</file>

<file path=ppt/slides/_rels/slide2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0.jpg"/><Relationship Id="rId1" Type="http://schemas.openxmlformats.org/officeDocument/2006/relationships/slideLayout" Target="../slideLayouts/slideLayout15.xml"/><Relationship Id="rId5" Type="http://schemas.openxmlformats.org/officeDocument/2006/relationships/image" Target="../media/image127.png"/><Relationship Id="rId4" Type="http://schemas.openxmlformats.org/officeDocument/2006/relationships/image" Target="../media/image126.png"/></Relationships>
</file>

<file path=ppt/slides/_rels/slide2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8" Type="http://schemas.openxmlformats.org/officeDocument/2006/relationships/image" Target="../media/image134.sv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10.jpg"/><Relationship Id="rId1" Type="http://schemas.openxmlformats.org/officeDocument/2006/relationships/slideLayout" Target="../slideLayouts/slideLayout15.xml"/><Relationship Id="rId6" Type="http://schemas.openxmlformats.org/officeDocument/2006/relationships/image" Target="../media/image132.svg"/><Relationship Id="rId5" Type="http://schemas.openxmlformats.org/officeDocument/2006/relationships/image" Target="../media/image131.png"/><Relationship Id="rId4" Type="http://schemas.openxmlformats.org/officeDocument/2006/relationships/image" Target="../media/image130.svg"/></Relationships>
</file>

<file path=ppt/slides/_rels/slide2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chart" Target="../charts/chart2.xml"/></Relationships>
</file>

<file path=ppt/slides/_rels/slide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3" Type="http://schemas.openxmlformats.org/officeDocument/2006/relationships/image" Target="../media/image135.jpeg"/><Relationship Id="rId7" Type="http://schemas.openxmlformats.org/officeDocument/2006/relationships/image" Target="../media/image139.gif"/><Relationship Id="rId12" Type="http://schemas.openxmlformats.org/officeDocument/2006/relationships/image" Target="../media/image144.png"/><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image" Target="../media/image138.png"/><Relationship Id="rId11" Type="http://schemas.openxmlformats.org/officeDocument/2006/relationships/image" Target="../media/image143.gif"/><Relationship Id="rId5" Type="http://schemas.openxmlformats.org/officeDocument/2006/relationships/image" Target="../media/image137.png"/><Relationship Id="rId10" Type="http://schemas.openxmlformats.org/officeDocument/2006/relationships/image" Target="../media/image142.png"/><Relationship Id="rId4" Type="http://schemas.openxmlformats.org/officeDocument/2006/relationships/image" Target="../media/image136.png"/><Relationship Id="rId9" Type="http://schemas.openxmlformats.org/officeDocument/2006/relationships/image" Target="../media/image141.png"/></Relationships>
</file>

<file path=ppt/slides/_rels/slide31.xml.rels><?xml version="1.0" encoding="UTF-8" standalone="yes"?>
<Relationships xmlns="http://schemas.openxmlformats.org/package/2006/relationships"><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3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15.xml"/><Relationship Id="rId6" Type="http://schemas.openxmlformats.org/officeDocument/2006/relationships/image" Target="../media/image155.png"/><Relationship Id="rId5" Type="http://schemas.openxmlformats.org/officeDocument/2006/relationships/image" Target="../media/image154.emf"/><Relationship Id="rId4" Type="http://schemas.openxmlformats.org/officeDocument/2006/relationships/image" Target="../media/image153.png"/></Relationships>
</file>

<file path=ppt/slides/_rels/slide3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0.jpg"/><Relationship Id="rId1" Type="http://schemas.openxmlformats.org/officeDocument/2006/relationships/slideLayout" Target="../slideLayouts/slideLayout5.xml"/><Relationship Id="rId5" Type="http://schemas.openxmlformats.org/officeDocument/2006/relationships/image" Target="../media/image157.png"/><Relationship Id="rId4" Type="http://schemas.openxmlformats.org/officeDocument/2006/relationships/image" Target="../media/image156.png"/></Relationships>
</file>

<file path=ppt/slides/_rels/slide3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0.jpg"/><Relationship Id="rId1" Type="http://schemas.openxmlformats.org/officeDocument/2006/relationships/slideLayout" Target="../slideLayouts/slideLayout5.xml"/><Relationship Id="rId5" Type="http://schemas.openxmlformats.org/officeDocument/2006/relationships/image" Target="../media/image126.png"/><Relationship Id="rId4" Type="http://schemas.openxmlformats.org/officeDocument/2006/relationships/image" Target="../media/image159.png"/></Relationships>
</file>

<file path=ppt/slides/_rels/slide3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jpeg"/><Relationship Id="rId1" Type="http://schemas.openxmlformats.org/officeDocument/2006/relationships/slideLayout" Target="../slideLayouts/slideLayout19.xml"/><Relationship Id="rId4" Type="http://schemas.openxmlformats.org/officeDocument/2006/relationships/image" Target="../media/image16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166.sv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165.png"/><Relationship Id="rId5" Type="http://schemas.openxmlformats.org/officeDocument/2006/relationships/image" Target="../media/image164.svg"/><Relationship Id="rId4" Type="http://schemas.openxmlformats.org/officeDocument/2006/relationships/image" Target="../media/image163.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jpg"/><Relationship Id="rId1" Type="http://schemas.openxmlformats.org/officeDocument/2006/relationships/slideLayout" Target="../slideLayouts/slideLayout5.xml"/><Relationship Id="rId4" Type="http://schemas.openxmlformats.org/officeDocument/2006/relationships/image" Target="../media/image20.svg"/></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svg"/><Relationship Id="rId18" Type="http://schemas.openxmlformats.org/officeDocument/2006/relationships/image" Target="../media/image40.png"/><Relationship Id="rId3" Type="http://schemas.openxmlformats.org/officeDocument/2006/relationships/image" Target="../media/image10.jpg"/><Relationship Id="rId7" Type="http://schemas.openxmlformats.org/officeDocument/2006/relationships/image" Target="../media/image29.svg"/><Relationship Id="rId12" Type="http://schemas.openxmlformats.org/officeDocument/2006/relationships/image" Target="../media/image34.png"/><Relationship Id="rId17" Type="http://schemas.openxmlformats.org/officeDocument/2006/relationships/image" Target="../media/image39.svg"/><Relationship Id="rId2" Type="http://schemas.openxmlformats.org/officeDocument/2006/relationships/notesSlide" Target="../notesSlides/notesSlide3.xml"/><Relationship Id="rId16" Type="http://schemas.openxmlformats.org/officeDocument/2006/relationships/image" Target="../media/image38.png"/><Relationship Id="rId1" Type="http://schemas.openxmlformats.org/officeDocument/2006/relationships/slideLayout" Target="../slideLayouts/slideLayout5.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svg"/><Relationship Id="rId15" Type="http://schemas.openxmlformats.org/officeDocument/2006/relationships/image" Target="../media/image37.svg"/><Relationship Id="rId10" Type="http://schemas.openxmlformats.org/officeDocument/2006/relationships/image" Target="../media/image32.png"/><Relationship Id="rId19" Type="http://schemas.openxmlformats.org/officeDocument/2006/relationships/image" Target="../media/image41.svg"/><Relationship Id="rId4" Type="http://schemas.openxmlformats.org/officeDocument/2006/relationships/image" Target="../media/image26.png"/><Relationship Id="rId9" Type="http://schemas.openxmlformats.org/officeDocument/2006/relationships/image" Target="../media/image31.svg"/><Relationship Id="rId14" Type="http://schemas.openxmlformats.org/officeDocument/2006/relationships/image" Target="../media/image36.png"/></Relationships>
</file>

<file path=ppt/slides/_rels/slide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0.jpg"/><Relationship Id="rId7" Type="http://schemas.openxmlformats.org/officeDocument/2006/relationships/image" Target="../media/image45.sv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 Id="rId9" Type="http://schemas.openxmlformats.org/officeDocument/2006/relationships/image" Target="../media/image47.svg"/></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0.jp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3B4C724-0776-4328-8F0A-B72DA1579537}"/>
              </a:ext>
            </a:extLst>
          </p:cNvPr>
          <p:cNvSpPr txBox="1"/>
          <p:nvPr/>
        </p:nvSpPr>
        <p:spPr>
          <a:xfrm>
            <a:off x="3875312" y="2225931"/>
            <a:ext cx="4572000" cy="1631216"/>
          </a:xfrm>
          <a:prstGeom prst="rect">
            <a:avLst/>
          </a:prstGeom>
          <a:noFill/>
        </p:spPr>
        <p:txBody>
          <a:bodyPr wrap="square" rtlCol="0" anchor="ctr">
            <a:spAutoFit/>
          </a:bodyPr>
          <a:lstStyle/>
          <a:p>
            <a:pPr algn="ctr"/>
            <a:r>
              <a:rPr lang="pt-BR" altLang="ko-KR" sz="3600" dirty="0">
                <a:latin typeface="Amasis MT Pro Medium" panose="02040604050005020304" pitchFamily="18" charset="0"/>
                <a:cs typeface="Arial" pitchFamily="34" charset="0"/>
              </a:rPr>
              <a:t>Biologia e </a:t>
            </a:r>
          </a:p>
          <a:p>
            <a:pPr algn="ctr"/>
            <a:r>
              <a:rPr lang="pt-BR" altLang="ko-KR" sz="3600" dirty="0">
                <a:latin typeface="Amasis MT Pro Medium" panose="02040604050005020304" pitchFamily="18" charset="0"/>
                <a:cs typeface="Arial" pitchFamily="34" charset="0"/>
              </a:rPr>
              <a:t>Ciência de Dados</a:t>
            </a:r>
            <a:r>
              <a:rPr lang="pt-BR" altLang="ko-KR" sz="3600" dirty="0">
                <a:latin typeface="+mj-lt"/>
                <a:cs typeface="Arial" pitchFamily="34" charset="0"/>
              </a:rPr>
              <a:t> </a:t>
            </a:r>
          </a:p>
          <a:p>
            <a:pPr algn="ctr"/>
            <a:r>
              <a:rPr lang="pt-BR" altLang="ko-KR" sz="2800" dirty="0">
                <a:latin typeface="Baguet Script" panose="00000500000000000000" pitchFamily="2" charset="0"/>
                <a:cs typeface="Arial" pitchFamily="34" charset="0"/>
              </a:rPr>
              <a:t>O que eu tenho haver?</a:t>
            </a:r>
            <a:endParaRPr lang="ko-KR" altLang="en-US" sz="2800" dirty="0">
              <a:latin typeface="Baguet Script" panose="00000500000000000000" pitchFamily="2" charset="0"/>
              <a:cs typeface="Arial" pitchFamily="34" charset="0"/>
            </a:endParaRPr>
          </a:p>
        </p:txBody>
      </p:sp>
      <p:sp>
        <p:nvSpPr>
          <p:cNvPr id="9" name="TextBox 8">
            <a:extLst>
              <a:ext uri="{FF2B5EF4-FFF2-40B4-BE49-F238E27FC236}">
                <a16:creationId xmlns:a16="http://schemas.microsoft.com/office/drawing/2014/main" id="{2B6167FF-AD5E-41E4-8385-3024DC936CF2}"/>
              </a:ext>
            </a:extLst>
          </p:cNvPr>
          <p:cNvSpPr txBox="1"/>
          <p:nvPr/>
        </p:nvSpPr>
        <p:spPr>
          <a:xfrm>
            <a:off x="3810000" y="4268960"/>
            <a:ext cx="4572000" cy="379656"/>
          </a:xfrm>
          <a:prstGeom prst="rect">
            <a:avLst/>
          </a:prstGeom>
          <a:noFill/>
        </p:spPr>
        <p:txBody>
          <a:bodyPr wrap="square" rtlCol="0" anchor="ctr">
            <a:spAutoFit/>
          </a:bodyPr>
          <a:lstStyle/>
          <a:p>
            <a:pPr algn="ctr"/>
            <a:r>
              <a:rPr lang="en-US" altLang="ko-KR" sz="1867" dirty="0">
                <a:latin typeface="Avenir Next LT Pro" panose="020B0504020202020204" pitchFamily="34" charset="0"/>
                <a:cs typeface="Arial" pitchFamily="34" charset="0"/>
              </a:rPr>
              <a:t>Marília Melo Favalesso</a:t>
            </a:r>
            <a:endParaRPr lang="ko-KR" altLang="en-US" sz="1867" dirty="0">
              <a:latin typeface="Avenir Next LT Pro" panose="020B0504020202020204" pitchFamily="34" charset="0"/>
              <a:cs typeface="Arial" pitchFamily="34" charset="0"/>
            </a:endParaRPr>
          </a:p>
        </p:txBody>
      </p:sp>
      <p:cxnSp>
        <p:nvCxnSpPr>
          <p:cNvPr id="5" name="Conector reto 4">
            <a:extLst>
              <a:ext uri="{FF2B5EF4-FFF2-40B4-BE49-F238E27FC236}">
                <a16:creationId xmlns:a16="http://schemas.microsoft.com/office/drawing/2014/main" id="{82D2DCF4-2B31-7216-59E6-1A746E862A78}"/>
              </a:ext>
            </a:extLst>
          </p:cNvPr>
          <p:cNvCxnSpPr/>
          <p:nvPr/>
        </p:nvCxnSpPr>
        <p:spPr>
          <a:xfrm>
            <a:off x="5060299" y="4093684"/>
            <a:ext cx="2202025"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61" name="Gráfico 60" descr="Mulher segurando um laptop">
            <a:extLst>
              <a:ext uri="{FF2B5EF4-FFF2-40B4-BE49-F238E27FC236}">
                <a16:creationId xmlns:a16="http://schemas.microsoft.com/office/drawing/2014/main" id="{5817ACBB-BCBF-3821-ADCC-AD9239F92B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6641812" y="3911631"/>
            <a:ext cx="1740188" cy="1768105"/>
          </a:xfrm>
          <a:prstGeom prst="rect">
            <a:avLst/>
          </a:prstGeom>
        </p:spPr>
      </p:pic>
    </p:spTree>
    <p:extLst>
      <p:ext uri="{BB962C8B-B14F-4D97-AF65-F5344CB8AC3E}">
        <p14:creationId xmlns:p14="http://schemas.microsoft.com/office/powerpoint/2010/main" val="30573403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tângulo 35">
            <a:extLst>
              <a:ext uri="{FF2B5EF4-FFF2-40B4-BE49-F238E27FC236}">
                <a16:creationId xmlns:a16="http://schemas.microsoft.com/office/drawing/2014/main" id="{13EF0DEA-0D55-43B1-818C-F15720C36A17}"/>
              </a:ext>
            </a:extLst>
          </p:cNvPr>
          <p:cNvSpPr/>
          <p:nvPr/>
        </p:nvSpPr>
        <p:spPr>
          <a:xfrm>
            <a:off x="10275410" y="5512115"/>
            <a:ext cx="1653017" cy="769441"/>
          </a:xfrm>
          <a:prstGeom prst="rect">
            <a:avLst/>
          </a:prstGeom>
          <a:noFill/>
          <a:ln>
            <a:noFill/>
          </a:ln>
        </p:spPr>
        <p:txBody>
          <a:bodyPr wrap="none" lIns="91440" tIns="45720" rIns="91440" bIns="45720">
            <a:spAutoFit/>
          </a:bodyPr>
          <a:lstStyle/>
          <a:p>
            <a:r>
              <a:rPr lang="pt-BR" sz="4400" dirty="0">
                <a:effectLst>
                  <a:outerShdw blurRad="38100" dist="38100" dir="2700000" algn="tl">
                    <a:srgbClr val="000000">
                      <a:alpha val="43137"/>
                    </a:srgbClr>
                  </a:outerShdw>
                </a:effectLst>
                <a:latin typeface="Baguet Script" panose="00000500000000000000" pitchFamily="2" charset="0"/>
              </a:rPr>
              <a:t>Dados</a:t>
            </a:r>
          </a:p>
        </p:txBody>
      </p:sp>
      <p:sp>
        <p:nvSpPr>
          <p:cNvPr id="37" name="Retângulo 36">
            <a:extLst>
              <a:ext uri="{FF2B5EF4-FFF2-40B4-BE49-F238E27FC236}">
                <a16:creationId xmlns:a16="http://schemas.microsoft.com/office/drawing/2014/main" id="{AC524853-158C-42F0-A131-E043E79A7C06}"/>
              </a:ext>
            </a:extLst>
          </p:cNvPr>
          <p:cNvSpPr/>
          <p:nvPr/>
        </p:nvSpPr>
        <p:spPr>
          <a:xfrm>
            <a:off x="8582133" y="6145927"/>
            <a:ext cx="3480440" cy="646331"/>
          </a:xfrm>
          <a:prstGeom prst="rect">
            <a:avLst/>
          </a:prstGeom>
          <a:noFill/>
          <a:ln>
            <a:noFill/>
          </a:ln>
        </p:spPr>
        <p:txBody>
          <a:bodyPr wrap="none" lIns="91440" tIns="45720" rIns="91440" bIns="45720">
            <a:spAutoFit/>
          </a:bodyPr>
          <a:lstStyle/>
          <a:p>
            <a:r>
              <a:rPr lang="pt-BR" sz="3600" dirty="0">
                <a:latin typeface="Bahnschrift Light Condensed" panose="020B0502040204020203" pitchFamily="34" charset="0"/>
              </a:rPr>
              <a:t>Dados → informação</a:t>
            </a:r>
          </a:p>
        </p:txBody>
      </p:sp>
      <p:graphicFrame>
        <p:nvGraphicFramePr>
          <p:cNvPr id="8" name="Diagrama 7">
            <a:extLst>
              <a:ext uri="{FF2B5EF4-FFF2-40B4-BE49-F238E27FC236}">
                <a16:creationId xmlns:a16="http://schemas.microsoft.com/office/drawing/2014/main" id="{B998D74B-E41A-458D-8089-DA9F548EFCB9}"/>
              </a:ext>
            </a:extLst>
          </p:cNvPr>
          <p:cNvGraphicFramePr/>
          <p:nvPr>
            <p:extLst>
              <p:ext uri="{D42A27DB-BD31-4B8C-83A1-F6EECF244321}">
                <p14:modId xmlns:p14="http://schemas.microsoft.com/office/powerpoint/2010/main" val="1272455265"/>
              </p:ext>
            </p:extLst>
          </p:nvPr>
        </p:nvGraphicFramePr>
        <p:xfrm>
          <a:off x="129427" y="365895"/>
          <a:ext cx="7632848" cy="61262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8" name="CaixaDeTexto 77">
            <a:extLst>
              <a:ext uri="{FF2B5EF4-FFF2-40B4-BE49-F238E27FC236}">
                <a16:creationId xmlns:a16="http://schemas.microsoft.com/office/drawing/2014/main" id="{5DA9FACA-95E8-4E36-8B0E-904CDBCB0C66}"/>
              </a:ext>
            </a:extLst>
          </p:cNvPr>
          <p:cNvSpPr txBox="1"/>
          <p:nvPr/>
        </p:nvSpPr>
        <p:spPr>
          <a:xfrm>
            <a:off x="9473987" y="135602"/>
            <a:ext cx="2604944" cy="338554"/>
          </a:xfrm>
          <a:prstGeom prst="rect">
            <a:avLst/>
          </a:prstGeom>
          <a:noFill/>
        </p:spPr>
        <p:txBody>
          <a:bodyPr wrap="none" rtlCol="0">
            <a:spAutoFit/>
          </a:bodyPr>
          <a:lstStyle/>
          <a:p>
            <a:pPr algn="ctr"/>
            <a:r>
              <a:rPr lang="pt-BR" sz="1600" dirty="0">
                <a:latin typeface="Baguet Script" panose="00000500000000000000" pitchFamily="2" charset="0"/>
                <a:cs typeface="72 Light" panose="020B0303030000000003" pitchFamily="34" charset="0"/>
              </a:rPr>
              <a:t>(</a:t>
            </a:r>
            <a:r>
              <a:rPr lang="pt-BR" sz="1600" dirty="0" err="1">
                <a:latin typeface="Baguet Script" panose="00000500000000000000" pitchFamily="2" charset="0"/>
                <a:cs typeface="72 Light" panose="020B0303030000000003" pitchFamily="34" charset="0"/>
              </a:rPr>
              <a:t>Rowley</a:t>
            </a:r>
            <a:r>
              <a:rPr lang="pt-BR" sz="1600" dirty="0">
                <a:latin typeface="Baguet Script" panose="00000500000000000000" pitchFamily="2" charset="0"/>
                <a:cs typeface="72 Light" panose="020B0303030000000003" pitchFamily="34" charset="0"/>
              </a:rPr>
              <a:t> 2007; </a:t>
            </a:r>
            <a:r>
              <a:rPr lang="pt-BR" sz="1600" dirty="0" err="1">
                <a:latin typeface="Baguet Script" panose="00000500000000000000" pitchFamily="2" charset="0"/>
                <a:cs typeface="72 Light" panose="020B0303030000000003" pitchFamily="34" charset="0"/>
              </a:rPr>
              <a:t>Rafferty</a:t>
            </a:r>
            <a:r>
              <a:rPr lang="pt-BR" sz="1600" dirty="0">
                <a:latin typeface="Baguet Script" panose="00000500000000000000" pitchFamily="2" charset="0"/>
                <a:cs typeface="72 Light" panose="020B0303030000000003" pitchFamily="34" charset="0"/>
              </a:rPr>
              <a:t> 2019)</a:t>
            </a:r>
          </a:p>
        </p:txBody>
      </p:sp>
      <p:pic>
        <p:nvPicPr>
          <p:cNvPr id="108" name="Gráfico 107" descr="Homem com preenchimento sólido">
            <a:extLst>
              <a:ext uri="{FF2B5EF4-FFF2-40B4-BE49-F238E27FC236}">
                <a16:creationId xmlns:a16="http://schemas.microsoft.com/office/drawing/2014/main" id="{18896D1F-917B-43AE-BB3E-C47A7F99C5A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03527" y="877246"/>
            <a:ext cx="501715" cy="481825"/>
          </a:xfrm>
          <a:prstGeom prst="rect">
            <a:avLst/>
          </a:prstGeom>
        </p:spPr>
      </p:pic>
      <p:pic>
        <p:nvPicPr>
          <p:cNvPr id="117" name="Gráfico 116" descr="Homem com preenchimento sólido">
            <a:extLst>
              <a:ext uri="{FF2B5EF4-FFF2-40B4-BE49-F238E27FC236}">
                <a16:creationId xmlns:a16="http://schemas.microsoft.com/office/drawing/2014/main" id="{855443A3-84AF-4BDB-9ACD-423E5523EDC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941286" y="1703200"/>
            <a:ext cx="501715" cy="481825"/>
          </a:xfrm>
          <a:prstGeom prst="rect">
            <a:avLst/>
          </a:prstGeom>
        </p:spPr>
      </p:pic>
      <p:pic>
        <p:nvPicPr>
          <p:cNvPr id="118" name="Gráfico 117" descr="Homem com preenchimento sólido">
            <a:extLst>
              <a:ext uri="{FF2B5EF4-FFF2-40B4-BE49-F238E27FC236}">
                <a16:creationId xmlns:a16="http://schemas.microsoft.com/office/drawing/2014/main" id="{87155604-CE25-4705-95B1-A4A8EE38AF1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79076" y="1815247"/>
            <a:ext cx="501715" cy="481825"/>
          </a:xfrm>
          <a:prstGeom prst="rect">
            <a:avLst/>
          </a:prstGeom>
        </p:spPr>
      </p:pic>
      <p:pic>
        <p:nvPicPr>
          <p:cNvPr id="120" name="Gráfico 119" descr="Homem com preenchimento sólido">
            <a:extLst>
              <a:ext uri="{FF2B5EF4-FFF2-40B4-BE49-F238E27FC236}">
                <a16:creationId xmlns:a16="http://schemas.microsoft.com/office/drawing/2014/main" id="{DB71514A-BBCB-4CB3-9A97-415AF31BA5A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874995" y="1029583"/>
            <a:ext cx="501715" cy="481825"/>
          </a:xfrm>
          <a:prstGeom prst="rect">
            <a:avLst/>
          </a:prstGeom>
        </p:spPr>
      </p:pic>
      <p:pic>
        <p:nvPicPr>
          <p:cNvPr id="121" name="Gráfico 120" descr="Homem com preenchimento sólido">
            <a:extLst>
              <a:ext uri="{FF2B5EF4-FFF2-40B4-BE49-F238E27FC236}">
                <a16:creationId xmlns:a16="http://schemas.microsoft.com/office/drawing/2014/main" id="{F3FD1B77-C08E-46FD-8BAE-0FCF1AAD577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29904" y="614394"/>
            <a:ext cx="501715" cy="481825"/>
          </a:xfrm>
          <a:prstGeom prst="rect">
            <a:avLst/>
          </a:prstGeom>
        </p:spPr>
      </p:pic>
      <p:pic>
        <p:nvPicPr>
          <p:cNvPr id="125" name="Gráfico 124" descr="Homem com preenchimento sólido">
            <a:extLst>
              <a:ext uri="{FF2B5EF4-FFF2-40B4-BE49-F238E27FC236}">
                <a16:creationId xmlns:a16="http://schemas.microsoft.com/office/drawing/2014/main" id="{7ED913E8-D456-4A0B-BF02-9733CEA2D35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198604" y="1834757"/>
            <a:ext cx="501715" cy="481825"/>
          </a:xfrm>
          <a:prstGeom prst="rect">
            <a:avLst/>
          </a:prstGeom>
        </p:spPr>
      </p:pic>
      <p:pic>
        <p:nvPicPr>
          <p:cNvPr id="126" name="Gráfico 125" descr="Homem com preenchimento sólido">
            <a:extLst>
              <a:ext uri="{FF2B5EF4-FFF2-40B4-BE49-F238E27FC236}">
                <a16:creationId xmlns:a16="http://schemas.microsoft.com/office/drawing/2014/main" id="{C0B59233-439C-4B43-A21C-69ACF9C23CA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39797" y="1325772"/>
            <a:ext cx="501715" cy="481825"/>
          </a:xfrm>
          <a:prstGeom prst="rect">
            <a:avLst/>
          </a:prstGeom>
        </p:spPr>
      </p:pic>
      <p:pic>
        <p:nvPicPr>
          <p:cNvPr id="131" name="Gráfico 130" descr="Homem com preenchimento sólido">
            <a:extLst>
              <a:ext uri="{FF2B5EF4-FFF2-40B4-BE49-F238E27FC236}">
                <a16:creationId xmlns:a16="http://schemas.microsoft.com/office/drawing/2014/main" id="{EE1CE19E-24D4-474A-902F-F7E4FD3FFB7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87871" y="1565003"/>
            <a:ext cx="501715" cy="481825"/>
          </a:xfrm>
          <a:prstGeom prst="rect">
            <a:avLst/>
          </a:prstGeom>
        </p:spPr>
      </p:pic>
      <p:pic>
        <p:nvPicPr>
          <p:cNvPr id="132" name="Gráfico 131" descr="Homem com preenchimento sólido">
            <a:extLst>
              <a:ext uri="{FF2B5EF4-FFF2-40B4-BE49-F238E27FC236}">
                <a16:creationId xmlns:a16="http://schemas.microsoft.com/office/drawing/2014/main" id="{39822CF1-3B26-43CA-9A55-C5EE776EBD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99805" y="1283146"/>
            <a:ext cx="501715" cy="481825"/>
          </a:xfrm>
          <a:prstGeom prst="rect">
            <a:avLst/>
          </a:prstGeom>
        </p:spPr>
      </p:pic>
      <p:pic>
        <p:nvPicPr>
          <p:cNvPr id="133" name="Gráfico 132" descr="Homem com preenchimento sólido">
            <a:extLst>
              <a:ext uri="{FF2B5EF4-FFF2-40B4-BE49-F238E27FC236}">
                <a16:creationId xmlns:a16="http://schemas.microsoft.com/office/drawing/2014/main" id="{52EF114C-627B-4359-8FEC-FA0B0A5CFA4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34993" y="1574335"/>
            <a:ext cx="501715" cy="481825"/>
          </a:xfrm>
          <a:prstGeom prst="rect">
            <a:avLst/>
          </a:prstGeom>
        </p:spPr>
      </p:pic>
      <p:pic>
        <p:nvPicPr>
          <p:cNvPr id="134" name="Gráfico 133" descr="Homem com preenchimento sólido">
            <a:extLst>
              <a:ext uri="{FF2B5EF4-FFF2-40B4-BE49-F238E27FC236}">
                <a16:creationId xmlns:a16="http://schemas.microsoft.com/office/drawing/2014/main" id="{E73B4E22-8603-4328-8E32-CA6618DDD1E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443001" y="554569"/>
            <a:ext cx="501715" cy="481825"/>
          </a:xfrm>
          <a:prstGeom prst="rect">
            <a:avLst/>
          </a:prstGeom>
        </p:spPr>
      </p:pic>
      <p:pic>
        <p:nvPicPr>
          <p:cNvPr id="135" name="Gráfico 134" descr="Homem com preenchimento sólido">
            <a:extLst>
              <a:ext uri="{FF2B5EF4-FFF2-40B4-BE49-F238E27FC236}">
                <a16:creationId xmlns:a16="http://schemas.microsoft.com/office/drawing/2014/main" id="{C1C8AE27-75FE-4636-BC74-963B023A5F8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455921" y="993664"/>
            <a:ext cx="546778" cy="481825"/>
          </a:xfrm>
          <a:prstGeom prst="rect">
            <a:avLst/>
          </a:prstGeom>
        </p:spPr>
      </p:pic>
      <p:sp>
        <p:nvSpPr>
          <p:cNvPr id="137" name="CaixaDeTexto 136">
            <a:extLst>
              <a:ext uri="{FF2B5EF4-FFF2-40B4-BE49-F238E27FC236}">
                <a16:creationId xmlns:a16="http://schemas.microsoft.com/office/drawing/2014/main" id="{1FE404B0-DD7B-4318-98F0-985EE3C45E95}"/>
              </a:ext>
            </a:extLst>
          </p:cNvPr>
          <p:cNvSpPr txBox="1"/>
          <p:nvPr/>
        </p:nvSpPr>
        <p:spPr>
          <a:xfrm>
            <a:off x="8568809" y="1670790"/>
            <a:ext cx="1569660" cy="584775"/>
          </a:xfrm>
          <a:prstGeom prst="rect">
            <a:avLst/>
          </a:prstGeom>
          <a:noFill/>
        </p:spPr>
        <p:txBody>
          <a:bodyPr wrap="square" rtlCol="0">
            <a:spAutoFit/>
          </a:bodyPr>
          <a:lstStyle/>
          <a:p>
            <a:r>
              <a:rPr lang="pt-BR" sz="1600" dirty="0">
                <a:latin typeface="Bahnschrift Light Condensed" panose="020B0502040204020203" pitchFamily="34" charset="0"/>
              </a:rPr>
              <a:t>Dados quantitativos </a:t>
            </a:r>
          </a:p>
          <a:p>
            <a:r>
              <a:rPr lang="pt-BR" sz="1600" dirty="0">
                <a:latin typeface="Bahnschrift Light Condensed" panose="020B0502040204020203" pitchFamily="34" charset="0"/>
              </a:rPr>
              <a:t>e qualitativos</a:t>
            </a:r>
          </a:p>
        </p:txBody>
      </p:sp>
      <p:pic>
        <p:nvPicPr>
          <p:cNvPr id="138" name="Gráfico 137" descr="Homem com preenchimento sólido">
            <a:extLst>
              <a:ext uri="{FF2B5EF4-FFF2-40B4-BE49-F238E27FC236}">
                <a16:creationId xmlns:a16="http://schemas.microsoft.com/office/drawing/2014/main" id="{BF12280B-B931-4BF3-A94A-FCF710FB41A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050185" y="1360298"/>
            <a:ext cx="501715" cy="481825"/>
          </a:xfrm>
          <a:prstGeom prst="rect">
            <a:avLst/>
          </a:prstGeom>
        </p:spPr>
      </p:pic>
      <p:pic>
        <p:nvPicPr>
          <p:cNvPr id="139" name="Gráfico 138" descr="Homem com preenchimento sólido">
            <a:extLst>
              <a:ext uri="{FF2B5EF4-FFF2-40B4-BE49-F238E27FC236}">
                <a16:creationId xmlns:a16="http://schemas.microsoft.com/office/drawing/2014/main" id="{AA37E6D5-243E-4324-828A-8976940DCB8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315620" y="1109667"/>
            <a:ext cx="501715" cy="481825"/>
          </a:xfrm>
          <a:prstGeom prst="rect">
            <a:avLst/>
          </a:prstGeom>
        </p:spPr>
      </p:pic>
      <p:pic>
        <p:nvPicPr>
          <p:cNvPr id="140" name="Gráfico 139" descr="Homem com preenchimento sólido">
            <a:extLst>
              <a:ext uri="{FF2B5EF4-FFF2-40B4-BE49-F238E27FC236}">
                <a16:creationId xmlns:a16="http://schemas.microsoft.com/office/drawing/2014/main" id="{844DF98D-37C9-41DD-90B9-9013ADEDAAB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01157" y="399349"/>
            <a:ext cx="501715" cy="481825"/>
          </a:xfrm>
          <a:prstGeom prst="rect">
            <a:avLst/>
          </a:prstGeom>
        </p:spPr>
      </p:pic>
      <p:pic>
        <p:nvPicPr>
          <p:cNvPr id="141" name="Gráfico 140" descr="Homem com preenchimento sólido">
            <a:extLst>
              <a:ext uri="{FF2B5EF4-FFF2-40B4-BE49-F238E27FC236}">
                <a16:creationId xmlns:a16="http://schemas.microsoft.com/office/drawing/2014/main" id="{D346F36D-1613-47D3-BC73-041B5E9E08B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131904" y="1834757"/>
            <a:ext cx="501715" cy="481825"/>
          </a:xfrm>
          <a:prstGeom prst="rect">
            <a:avLst/>
          </a:prstGeom>
        </p:spPr>
      </p:pic>
      <p:pic>
        <p:nvPicPr>
          <p:cNvPr id="142" name="Gráfico 141" descr="Homem com preenchimento sólido">
            <a:extLst>
              <a:ext uri="{FF2B5EF4-FFF2-40B4-BE49-F238E27FC236}">
                <a16:creationId xmlns:a16="http://schemas.microsoft.com/office/drawing/2014/main" id="{61A64CF9-66D0-42B5-97AC-194A3EAE7B5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159935" y="819451"/>
            <a:ext cx="501715" cy="481825"/>
          </a:xfrm>
          <a:prstGeom prst="rect">
            <a:avLst/>
          </a:prstGeom>
        </p:spPr>
      </p:pic>
      <p:cxnSp>
        <p:nvCxnSpPr>
          <p:cNvPr id="38" name="Conector reto 37">
            <a:extLst>
              <a:ext uri="{FF2B5EF4-FFF2-40B4-BE49-F238E27FC236}">
                <a16:creationId xmlns:a16="http://schemas.microsoft.com/office/drawing/2014/main" id="{1D4D7483-6174-4F36-ADC5-B17E6A670B18}"/>
              </a:ext>
            </a:extLst>
          </p:cNvPr>
          <p:cNvCxnSpPr>
            <a:cxnSpLocks/>
          </p:cNvCxnSpPr>
          <p:nvPr/>
        </p:nvCxnSpPr>
        <p:spPr>
          <a:xfrm>
            <a:off x="6488634" y="2418387"/>
            <a:ext cx="3895720" cy="31458"/>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45" name="CaixaDeTexto 144">
            <a:extLst>
              <a:ext uri="{FF2B5EF4-FFF2-40B4-BE49-F238E27FC236}">
                <a16:creationId xmlns:a16="http://schemas.microsoft.com/office/drawing/2014/main" id="{3301CF28-BF68-49FC-A481-5954745C8770}"/>
              </a:ext>
            </a:extLst>
          </p:cNvPr>
          <p:cNvSpPr txBox="1"/>
          <p:nvPr/>
        </p:nvSpPr>
        <p:spPr>
          <a:xfrm>
            <a:off x="7663774" y="2741216"/>
            <a:ext cx="2998496" cy="1323439"/>
          </a:xfrm>
          <a:prstGeom prst="rect">
            <a:avLst/>
          </a:prstGeom>
          <a:noFill/>
        </p:spPr>
        <p:txBody>
          <a:bodyPr wrap="square" rtlCol="0">
            <a:spAutoFit/>
          </a:bodyPr>
          <a:lstStyle/>
          <a:p>
            <a:r>
              <a:rPr lang="pt-BR" sz="1600" dirty="0">
                <a:latin typeface="Bahnschrift Light Condensed" panose="020B0502040204020203" pitchFamily="34" charset="0"/>
                <a:cs typeface="72 Light" panose="020B0303030000000003" pitchFamily="34" charset="0"/>
              </a:rPr>
              <a:t>A análise dos dados sugere que diabéticos em uso do </a:t>
            </a:r>
            <a:r>
              <a:rPr lang="pt-BR" sz="1600" b="1" dirty="0">
                <a:latin typeface="Bahnschrift Light Condensed" panose="020B0502040204020203" pitchFamily="34" charset="0"/>
                <a:cs typeface="72 Light" panose="020B0303030000000003" pitchFamily="34" charset="0"/>
              </a:rPr>
              <a:t>fármaco A</a:t>
            </a:r>
            <a:r>
              <a:rPr lang="pt-BR" sz="1600" dirty="0">
                <a:latin typeface="Bahnschrift Light Condensed" panose="020B0502040204020203" pitchFamily="34" charset="0"/>
                <a:cs typeface="72 Light" panose="020B0303030000000003" pitchFamily="34" charset="0"/>
              </a:rPr>
              <a:t> apresentam índice glicêmico </a:t>
            </a:r>
            <a:r>
              <a:rPr lang="pt-BR" sz="1600" u="sng" dirty="0">
                <a:latin typeface="Bahnschrift Light Condensed" panose="020B0502040204020203" pitchFamily="34" charset="0"/>
                <a:cs typeface="72 Light" panose="020B0303030000000003" pitchFamily="34" charset="0"/>
              </a:rPr>
              <a:t>mais elevado</a:t>
            </a:r>
            <a:r>
              <a:rPr lang="pt-BR" sz="1600" dirty="0">
                <a:latin typeface="Bahnschrift Light Condensed" panose="020B0502040204020203" pitchFamily="34" charset="0"/>
                <a:cs typeface="72 Light" panose="020B0303030000000003" pitchFamily="34" charset="0"/>
              </a:rPr>
              <a:t> em comparação aos que usam o </a:t>
            </a:r>
            <a:r>
              <a:rPr lang="pt-BR" sz="1600" b="1" dirty="0">
                <a:latin typeface="Bahnschrift Light Condensed" panose="020B0502040204020203" pitchFamily="34" charset="0"/>
                <a:cs typeface="72 Light" panose="020B0303030000000003" pitchFamily="34" charset="0"/>
              </a:rPr>
              <a:t>fármaco B </a:t>
            </a:r>
            <a:r>
              <a:rPr lang="pt-BR" sz="1600" dirty="0">
                <a:latin typeface="Bahnschrift Light Condensed" panose="020B0502040204020203" pitchFamily="34" charset="0"/>
                <a:cs typeface="72 Light" panose="020B0303030000000003" pitchFamily="34" charset="0"/>
              </a:rPr>
              <a:t>(p &lt; 0,05)</a:t>
            </a:r>
          </a:p>
        </p:txBody>
      </p:sp>
      <p:cxnSp>
        <p:nvCxnSpPr>
          <p:cNvPr id="147" name="Conector reto 146">
            <a:extLst>
              <a:ext uri="{FF2B5EF4-FFF2-40B4-BE49-F238E27FC236}">
                <a16:creationId xmlns:a16="http://schemas.microsoft.com/office/drawing/2014/main" id="{D7FB378C-01BF-43D9-8999-EFF53C6BD63B}"/>
              </a:ext>
            </a:extLst>
          </p:cNvPr>
          <p:cNvCxnSpPr>
            <a:cxnSpLocks/>
          </p:cNvCxnSpPr>
          <p:nvPr/>
        </p:nvCxnSpPr>
        <p:spPr>
          <a:xfrm flipV="1">
            <a:off x="5291869" y="4427308"/>
            <a:ext cx="4515980" cy="13764"/>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41" name="Gráfico 40" descr="Medicina com preenchimento sólido">
            <a:extLst>
              <a:ext uri="{FF2B5EF4-FFF2-40B4-BE49-F238E27FC236}">
                <a16:creationId xmlns:a16="http://schemas.microsoft.com/office/drawing/2014/main" id="{5D70C2CB-C3DF-4884-B20B-26A676CBEF6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666714" y="5073199"/>
            <a:ext cx="648000" cy="648000"/>
          </a:xfrm>
          <a:prstGeom prst="rect">
            <a:avLst/>
          </a:prstGeom>
        </p:spPr>
      </p:pic>
      <p:pic>
        <p:nvPicPr>
          <p:cNvPr id="149" name="Gráfico 148" descr="Medicina com preenchimento sólido">
            <a:extLst>
              <a:ext uri="{FF2B5EF4-FFF2-40B4-BE49-F238E27FC236}">
                <a16:creationId xmlns:a16="http://schemas.microsoft.com/office/drawing/2014/main" id="{2E7DA8FA-3C5D-4F29-9B17-32319427B7F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029187" y="4885617"/>
            <a:ext cx="1076881" cy="1076881"/>
          </a:xfrm>
          <a:prstGeom prst="rect">
            <a:avLst/>
          </a:prstGeom>
        </p:spPr>
      </p:pic>
      <p:grpSp>
        <p:nvGrpSpPr>
          <p:cNvPr id="109" name="Agrupar 108">
            <a:extLst>
              <a:ext uri="{FF2B5EF4-FFF2-40B4-BE49-F238E27FC236}">
                <a16:creationId xmlns:a16="http://schemas.microsoft.com/office/drawing/2014/main" id="{963DD696-1231-495F-A99D-32502121F4C7}"/>
              </a:ext>
            </a:extLst>
          </p:cNvPr>
          <p:cNvGrpSpPr/>
          <p:nvPr/>
        </p:nvGrpSpPr>
        <p:grpSpPr>
          <a:xfrm>
            <a:off x="6096000" y="3142996"/>
            <a:ext cx="1224199" cy="986260"/>
            <a:chOff x="6880042" y="3558090"/>
            <a:chExt cx="1800000" cy="1557634"/>
          </a:xfrm>
        </p:grpSpPr>
        <p:sp>
          <p:nvSpPr>
            <p:cNvPr id="110" name="Retângulo 109">
              <a:extLst>
                <a:ext uri="{FF2B5EF4-FFF2-40B4-BE49-F238E27FC236}">
                  <a16:creationId xmlns:a16="http://schemas.microsoft.com/office/drawing/2014/main" id="{E5B7C05F-26BA-47AD-B201-B0430CACF715}"/>
                </a:ext>
              </a:extLst>
            </p:cNvPr>
            <p:cNvSpPr/>
            <p:nvPr/>
          </p:nvSpPr>
          <p:spPr>
            <a:xfrm>
              <a:off x="7083428" y="3828706"/>
              <a:ext cx="505175" cy="1195397"/>
            </a:xfrm>
            <a:prstGeom prst="rect">
              <a:avLst/>
            </a:prstGeom>
            <a:solidFill>
              <a:schemeClr val="accent3"/>
            </a:solidFill>
            <a:ln/>
          </p:spPr>
          <p:style>
            <a:lnRef idx="0">
              <a:schemeClr val="accent4"/>
            </a:lnRef>
            <a:fillRef idx="3">
              <a:schemeClr val="accent4"/>
            </a:fillRef>
            <a:effectRef idx="3">
              <a:schemeClr val="accent4"/>
            </a:effectRef>
            <a:fontRef idx="minor">
              <a:schemeClr val="lt1"/>
            </a:fontRef>
          </p:style>
          <p:txBody>
            <a:bodyPr rtlCol="0" anchor="b"/>
            <a:lstStyle/>
            <a:p>
              <a:pPr algn="ctr"/>
              <a:r>
                <a:rPr lang="pt-BR" b="1" dirty="0">
                  <a:solidFill>
                    <a:schemeClr val="tx1"/>
                  </a:solidFill>
                </a:rPr>
                <a:t>A</a:t>
              </a:r>
            </a:p>
          </p:txBody>
        </p:sp>
        <p:sp>
          <p:nvSpPr>
            <p:cNvPr id="111" name="Retângulo 110">
              <a:extLst>
                <a:ext uri="{FF2B5EF4-FFF2-40B4-BE49-F238E27FC236}">
                  <a16:creationId xmlns:a16="http://schemas.microsoft.com/office/drawing/2014/main" id="{31B2B8BD-6124-4DB7-B909-48701AA95E77}"/>
                </a:ext>
              </a:extLst>
            </p:cNvPr>
            <p:cNvSpPr/>
            <p:nvPr/>
          </p:nvSpPr>
          <p:spPr>
            <a:xfrm>
              <a:off x="7780043" y="4355218"/>
              <a:ext cx="505175" cy="668886"/>
            </a:xfrm>
            <a:prstGeom prst="rect">
              <a:avLst/>
            </a:prstGeom>
            <a:solidFill>
              <a:schemeClr val="tx2">
                <a:lumMod val="60000"/>
                <a:lumOff val="40000"/>
              </a:schemeClr>
            </a:solidFill>
            <a:ln/>
          </p:spPr>
          <p:style>
            <a:lnRef idx="0">
              <a:schemeClr val="accent5"/>
            </a:lnRef>
            <a:fillRef idx="3">
              <a:schemeClr val="accent5"/>
            </a:fillRef>
            <a:effectRef idx="3">
              <a:schemeClr val="accent5"/>
            </a:effectRef>
            <a:fontRef idx="minor">
              <a:schemeClr val="lt1"/>
            </a:fontRef>
          </p:style>
          <p:txBody>
            <a:bodyPr rtlCol="0" anchor="b"/>
            <a:lstStyle/>
            <a:p>
              <a:pPr algn="ctr"/>
              <a:r>
                <a:rPr lang="pt-BR" b="1" dirty="0">
                  <a:solidFill>
                    <a:schemeClr val="tx1"/>
                  </a:solidFill>
                </a:rPr>
                <a:t>B</a:t>
              </a:r>
            </a:p>
          </p:txBody>
        </p:sp>
        <p:cxnSp>
          <p:nvCxnSpPr>
            <p:cNvPr id="112" name="Conector reto 111">
              <a:extLst>
                <a:ext uri="{FF2B5EF4-FFF2-40B4-BE49-F238E27FC236}">
                  <a16:creationId xmlns:a16="http://schemas.microsoft.com/office/drawing/2014/main" id="{49C6DE7E-4EEB-4B60-B0D5-9D035DB9B0A6}"/>
                </a:ext>
              </a:extLst>
            </p:cNvPr>
            <p:cNvCxnSpPr>
              <a:cxnSpLocks/>
            </p:cNvCxnSpPr>
            <p:nvPr/>
          </p:nvCxnSpPr>
          <p:spPr>
            <a:xfrm>
              <a:off x="6880042" y="4033456"/>
              <a:ext cx="0" cy="1080000"/>
            </a:xfrm>
            <a:prstGeom prst="line">
              <a:avLst/>
            </a:prstGeom>
            <a:ln w="1905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113" name="Conector reto 112">
              <a:extLst>
                <a:ext uri="{FF2B5EF4-FFF2-40B4-BE49-F238E27FC236}">
                  <a16:creationId xmlns:a16="http://schemas.microsoft.com/office/drawing/2014/main" id="{75D972A3-ADCA-4164-965D-D28BF92D32C5}"/>
                </a:ext>
              </a:extLst>
            </p:cNvPr>
            <p:cNvCxnSpPr>
              <a:cxnSpLocks/>
            </p:cNvCxnSpPr>
            <p:nvPr/>
          </p:nvCxnSpPr>
          <p:spPr>
            <a:xfrm rot="5400000">
              <a:off x="7780042" y="4215724"/>
              <a:ext cx="0" cy="1800000"/>
            </a:xfrm>
            <a:prstGeom prst="line">
              <a:avLst/>
            </a:prstGeom>
            <a:ln w="1905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114" name="Conector reto 113">
              <a:extLst>
                <a:ext uri="{FF2B5EF4-FFF2-40B4-BE49-F238E27FC236}">
                  <a16:creationId xmlns:a16="http://schemas.microsoft.com/office/drawing/2014/main" id="{B9499B1D-4944-4E49-AA2A-5B3A5A66F98E}"/>
                </a:ext>
              </a:extLst>
            </p:cNvPr>
            <p:cNvCxnSpPr>
              <a:cxnSpLocks/>
            </p:cNvCxnSpPr>
            <p:nvPr/>
          </p:nvCxnSpPr>
          <p:spPr>
            <a:xfrm>
              <a:off x="7337425" y="3558090"/>
              <a:ext cx="0" cy="541230"/>
            </a:xfrm>
            <a:prstGeom prst="line">
              <a:avLst/>
            </a:prstGeom>
            <a:ln w="19050">
              <a:solidFill>
                <a:schemeClr val="accent2">
                  <a:lumMod val="50000"/>
                </a:schemeClr>
              </a:solidFill>
              <a:round/>
            </a:ln>
          </p:spPr>
          <p:style>
            <a:lnRef idx="1">
              <a:schemeClr val="dk1"/>
            </a:lnRef>
            <a:fillRef idx="0">
              <a:schemeClr val="dk1"/>
            </a:fillRef>
            <a:effectRef idx="0">
              <a:schemeClr val="dk1"/>
            </a:effectRef>
            <a:fontRef idx="minor">
              <a:schemeClr val="tx1"/>
            </a:fontRef>
          </p:style>
        </p:cxnSp>
        <p:cxnSp>
          <p:nvCxnSpPr>
            <p:cNvPr id="115" name="Conector reto 114">
              <a:extLst>
                <a:ext uri="{FF2B5EF4-FFF2-40B4-BE49-F238E27FC236}">
                  <a16:creationId xmlns:a16="http://schemas.microsoft.com/office/drawing/2014/main" id="{21A8417A-3EFC-4A98-9E9D-BD5B4DEA0F83}"/>
                </a:ext>
              </a:extLst>
            </p:cNvPr>
            <p:cNvCxnSpPr>
              <a:cxnSpLocks/>
            </p:cNvCxnSpPr>
            <p:nvPr/>
          </p:nvCxnSpPr>
          <p:spPr>
            <a:xfrm>
              <a:off x="8027988" y="4203043"/>
              <a:ext cx="0" cy="304349"/>
            </a:xfrm>
            <a:prstGeom prst="line">
              <a:avLst/>
            </a:prstGeom>
            <a:ln w="19050">
              <a:solidFill>
                <a:schemeClr val="accent6">
                  <a:lumMod val="50000"/>
                </a:schemeClr>
              </a:solidFill>
              <a:round/>
            </a:ln>
          </p:spPr>
          <p:style>
            <a:lnRef idx="1">
              <a:schemeClr val="dk1"/>
            </a:lnRef>
            <a:fillRef idx="0">
              <a:schemeClr val="dk1"/>
            </a:fillRef>
            <a:effectRef idx="0">
              <a:schemeClr val="dk1"/>
            </a:effectRef>
            <a:fontRef idx="minor">
              <a:schemeClr val="tx1"/>
            </a:fontRef>
          </p:style>
        </p:cxnSp>
      </p:grpSp>
      <p:sp>
        <p:nvSpPr>
          <p:cNvPr id="150" name="CaixaDeTexto 149">
            <a:extLst>
              <a:ext uri="{FF2B5EF4-FFF2-40B4-BE49-F238E27FC236}">
                <a16:creationId xmlns:a16="http://schemas.microsoft.com/office/drawing/2014/main" id="{0938AF13-A19F-47DC-AE7C-47087F0B2E5F}"/>
              </a:ext>
            </a:extLst>
          </p:cNvPr>
          <p:cNvSpPr txBox="1"/>
          <p:nvPr/>
        </p:nvSpPr>
        <p:spPr>
          <a:xfrm>
            <a:off x="6350113" y="4885216"/>
            <a:ext cx="2975356" cy="830997"/>
          </a:xfrm>
          <a:prstGeom prst="rect">
            <a:avLst/>
          </a:prstGeom>
          <a:noFill/>
        </p:spPr>
        <p:txBody>
          <a:bodyPr wrap="square" rtlCol="0">
            <a:spAutoFit/>
          </a:bodyPr>
          <a:lstStyle/>
          <a:p>
            <a:r>
              <a:rPr lang="pt-BR" sz="1600" dirty="0">
                <a:latin typeface="Bahnschrift Light Condensed" panose="020B0502040204020203" pitchFamily="34" charset="0"/>
                <a:cs typeface="72 Light" panose="020B0303030000000003" pitchFamily="34" charset="0"/>
              </a:rPr>
              <a:t>Recomenda-se o uso do</a:t>
            </a:r>
            <a:r>
              <a:rPr lang="pt-BR" sz="1600" b="1" dirty="0">
                <a:latin typeface="Bahnschrift Light Condensed" panose="020B0502040204020203" pitchFamily="34" charset="0"/>
                <a:cs typeface="72 Light" panose="020B0303030000000003" pitchFamily="34" charset="0"/>
              </a:rPr>
              <a:t> fármaco B</a:t>
            </a:r>
            <a:r>
              <a:rPr lang="pt-BR" sz="1600" dirty="0">
                <a:latin typeface="Bahnschrift Light Condensed" panose="020B0502040204020203" pitchFamily="34" charset="0"/>
                <a:cs typeface="72 Light" panose="020B0303030000000003" pitchFamily="34" charset="0"/>
              </a:rPr>
              <a:t> para controle da diabetes, que possui ação sobre...</a:t>
            </a:r>
          </a:p>
        </p:txBody>
      </p:sp>
    </p:spTree>
    <p:extLst>
      <p:ext uri="{BB962C8B-B14F-4D97-AF65-F5344CB8AC3E}">
        <p14:creationId xmlns:p14="http://schemas.microsoft.com/office/powerpoint/2010/main" val="1174893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CaixaDeTexto 60">
            <a:extLst>
              <a:ext uri="{FF2B5EF4-FFF2-40B4-BE49-F238E27FC236}">
                <a16:creationId xmlns:a16="http://schemas.microsoft.com/office/drawing/2014/main" id="{93D1FDD3-D9BD-D91F-C82F-3DC1B42F44E7}"/>
              </a:ext>
            </a:extLst>
          </p:cNvPr>
          <p:cNvSpPr txBox="1"/>
          <p:nvPr/>
        </p:nvSpPr>
        <p:spPr>
          <a:xfrm>
            <a:off x="271848" y="304937"/>
            <a:ext cx="6560635" cy="1225868"/>
          </a:xfrm>
          <a:prstGeom prst="round2DiagRect">
            <a:avLst/>
          </a:prstGeom>
          <a:solidFill>
            <a:schemeClr val="accent2">
              <a:lumMod val="40000"/>
              <a:lumOff val="60000"/>
            </a:schemeClr>
          </a:solidFill>
        </p:spPr>
        <p:txBody>
          <a:bodyPr wrap="square" rtlCol="0">
            <a:spAutoFit/>
          </a:bodyPr>
          <a:lstStyle/>
          <a:p>
            <a:r>
              <a:rPr lang="pt-BR" sz="6600" dirty="0">
                <a:latin typeface="Baguet Script" panose="00000500000000000000" pitchFamily="2" charset="0"/>
              </a:rPr>
              <a:t>Ciência de dados</a:t>
            </a:r>
          </a:p>
        </p:txBody>
      </p:sp>
      <p:pic>
        <p:nvPicPr>
          <p:cNvPr id="3074" name="Picture 2" descr="Cientista de Dados programa? | Alura">
            <a:extLst>
              <a:ext uri="{FF2B5EF4-FFF2-40B4-BE49-F238E27FC236}">
                <a16:creationId xmlns:a16="http://schemas.microsoft.com/office/drawing/2014/main" id="{BFE2D454-D3C6-17B6-9B49-343F394FAE98}"/>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9189" b="10270"/>
          <a:stretch/>
        </p:blipFill>
        <p:spPr bwMode="auto">
          <a:xfrm>
            <a:off x="4674062" y="1258870"/>
            <a:ext cx="7001235" cy="5875484"/>
          </a:xfrm>
          <a:prstGeom prst="rect">
            <a:avLst/>
          </a:prstGeom>
          <a:noFill/>
          <a:extLst>
            <a:ext uri="{909E8E84-426E-40DD-AFC4-6F175D3DCCD1}">
              <a14:hiddenFill xmlns:a14="http://schemas.microsoft.com/office/drawing/2010/main">
                <a:solidFill>
                  <a:srgbClr val="FFFFFF"/>
                </a:solidFill>
              </a14:hiddenFill>
            </a:ext>
          </a:extLst>
        </p:spPr>
      </p:pic>
      <p:cxnSp>
        <p:nvCxnSpPr>
          <p:cNvPr id="3076" name="Conector reto 3075">
            <a:extLst>
              <a:ext uri="{FF2B5EF4-FFF2-40B4-BE49-F238E27FC236}">
                <a16:creationId xmlns:a16="http://schemas.microsoft.com/office/drawing/2014/main" id="{E803B5D6-E70F-A31B-C4DF-1A2118C043D9}"/>
              </a:ext>
            </a:extLst>
          </p:cNvPr>
          <p:cNvCxnSpPr>
            <a:cxnSpLocks/>
          </p:cNvCxnSpPr>
          <p:nvPr/>
        </p:nvCxnSpPr>
        <p:spPr>
          <a:xfrm>
            <a:off x="1420993" y="4605453"/>
            <a:ext cx="3781168"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078" name="Rectangle 3">
            <a:extLst>
              <a:ext uri="{FF2B5EF4-FFF2-40B4-BE49-F238E27FC236}">
                <a16:creationId xmlns:a16="http://schemas.microsoft.com/office/drawing/2014/main" id="{AEE052DA-94C8-9FD8-C8B3-6F4373272BD6}"/>
              </a:ext>
            </a:extLst>
          </p:cNvPr>
          <p:cNvSpPr>
            <a:spLocks noChangeArrowheads="1"/>
          </p:cNvSpPr>
          <p:nvPr/>
        </p:nvSpPr>
        <p:spPr bwMode="auto">
          <a:xfrm>
            <a:off x="1322429" y="2028276"/>
            <a:ext cx="4958235" cy="220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s-AR" altLang="es-AR" b="0" i="0" u="none" strike="noStrike" cap="none" normalizeH="0" baseline="0" dirty="0">
                <a:ln>
                  <a:noFill/>
                </a:ln>
                <a:solidFill>
                  <a:schemeClr val="tx1"/>
                </a:solidFill>
                <a:effectLst/>
                <a:latin typeface="Bahnschrift Light" panose="020B0502040204020203" pitchFamily="34" charset="0"/>
                <a:cs typeface="Simplified Arabic Fixed" panose="02070309020205020404" pitchFamily="49" charset="-78"/>
              </a:rPr>
              <a:t>É o campo que utiliza </a:t>
            </a:r>
            <a:r>
              <a:rPr kumimoji="0" lang="es-AR" altLang="es-AR" sz="2000" b="1" i="0" u="none" strike="noStrike" cap="none" normalizeH="0" baseline="0" dirty="0">
                <a:ln>
                  <a:noFill/>
                </a:ln>
                <a:solidFill>
                  <a:schemeClr val="tx1"/>
                </a:solidFill>
                <a:effectLst/>
                <a:latin typeface="Bahnschrift Light" panose="020B0502040204020203" pitchFamily="34" charset="0"/>
                <a:cs typeface="Simplified Arabic Fixed" panose="02070309020205020404" pitchFamily="49" charset="-78"/>
              </a:rPr>
              <a:t>métodos </a:t>
            </a:r>
            <a:r>
              <a:rPr kumimoji="0" lang="es-AR" altLang="es-AR" sz="2000" b="1" i="0" u="none" strike="noStrike" cap="none" normalizeH="0" baseline="0" dirty="0" err="1">
                <a:ln>
                  <a:noFill/>
                </a:ln>
                <a:solidFill>
                  <a:schemeClr val="tx1"/>
                </a:solidFill>
                <a:effectLst/>
                <a:latin typeface="Bahnschrift Light" panose="020B0502040204020203" pitchFamily="34" charset="0"/>
                <a:cs typeface="Simplified Arabic Fixed" panose="02070309020205020404" pitchFamily="49" charset="-78"/>
              </a:rPr>
              <a:t>estatísticos</a:t>
            </a:r>
            <a:r>
              <a:rPr kumimoji="0" lang="es-AR" altLang="es-AR" sz="2000" b="1" i="0" u="none" strike="noStrike" cap="none" normalizeH="0" baseline="0" dirty="0">
                <a:ln>
                  <a:noFill/>
                </a:ln>
                <a:solidFill>
                  <a:schemeClr val="tx1"/>
                </a:solidFill>
                <a:effectLst/>
                <a:latin typeface="Bahnschrift Light" panose="020B0502040204020203" pitchFamily="34" charset="0"/>
                <a:cs typeface="Simplified Arabic Fixed" panose="02070309020205020404" pitchFamily="49" charset="-78"/>
              </a:rPr>
              <a:t> </a:t>
            </a:r>
            <a:r>
              <a:rPr kumimoji="0" lang="es-AR" altLang="es-AR" b="0" i="0" u="none" strike="noStrike" cap="none" normalizeH="0" baseline="0" dirty="0">
                <a:ln>
                  <a:noFill/>
                </a:ln>
                <a:solidFill>
                  <a:schemeClr val="tx1"/>
                </a:solidFill>
                <a:effectLst/>
                <a:latin typeface="Bahnschrift Light" panose="020B0502040204020203" pitchFamily="34" charset="0"/>
                <a:cs typeface="Simplified Arabic Fixed" panose="02070309020205020404" pitchFamily="49" charset="-78"/>
              </a:rPr>
              <a:t>e </a:t>
            </a:r>
            <a:r>
              <a:rPr kumimoji="0" lang="es-AR" altLang="es-AR" sz="2000" b="1" i="0" u="none" strike="noStrike" cap="none" normalizeH="0" baseline="0" dirty="0">
                <a:ln>
                  <a:noFill/>
                </a:ln>
                <a:solidFill>
                  <a:schemeClr val="tx1"/>
                </a:solidFill>
                <a:effectLst/>
                <a:latin typeface="Bahnschrift Light" panose="020B0502040204020203" pitchFamily="34" charset="0"/>
                <a:cs typeface="Simplified Arabic Fixed" panose="02070309020205020404" pitchFamily="49" charset="-78"/>
              </a:rPr>
              <a:t>algoritmos de </a:t>
            </a:r>
            <a:r>
              <a:rPr kumimoji="0" lang="es-AR" altLang="es-AR" sz="2000" b="1" i="0" u="none" strike="noStrike" cap="none" normalizeH="0" baseline="0" dirty="0" err="1">
                <a:ln>
                  <a:noFill/>
                </a:ln>
                <a:solidFill>
                  <a:schemeClr val="tx1"/>
                </a:solidFill>
                <a:effectLst/>
                <a:latin typeface="Bahnschrift Light" panose="020B0502040204020203" pitchFamily="34" charset="0"/>
                <a:cs typeface="Simplified Arabic Fixed" panose="02070309020205020404" pitchFamily="49" charset="-78"/>
              </a:rPr>
              <a:t>aprendizado</a:t>
            </a:r>
            <a:r>
              <a:rPr kumimoji="0" lang="es-AR" altLang="es-AR" sz="2000" b="1" i="0" u="none" strike="noStrike" cap="none" normalizeH="0" baseline="0" dirty="0">
                <a:ln>
                  <a:noFill/>
                </a:ln>
                <a:solidFill>
                  <a:schemeClr val="tx1"/>
                </a:solidFill>
                <a:effectLst/>
                <a:latin typeface="Bahnschrift Light" panose="020B0502040204020203" pitchFamily="34" charset="0"/>
                <a:cs typeface="Simplified Arabic Fixed" panose="02070309020205020404" pitchFamily="49" charset="-78"/>
              </a:rPr>
              <a:t> de máquina </a:t>
            </a:r>
            <a:r>
              <a:rPr kumimoji="0" lang="es-AR" altLang="es-AR" b="0" i="0" u="none" strike="noStrike" cap="none" normalizeH="0" baseline="0" dirty="0">
                <a:ln>
                  <a:noFill/>
                </a:ln>
                <a:solidFill>
                  <a:schemeClr val="tx1"/>
                </a:solidFill>
                <a:effectLst/>
                <a:latin typeface="Bahnschrift Light" panose="020B0502040204020203" pitchFamily="34" charset="0"/>
                <a:cs typeface="Simplified Arabic Fixed" panose="02070309020205020404" pitchFamily="49" charset="-78"/>
              </a:rPr>
              <a:t>para </a:t>
            </a:r>
            <a:r>
              <a:rPr kumimoji="0" lang="es-AR" altLang="es-AR" b="1" i="0" u="none" strike="noStrike" cap="none" normalizeH="0" baseline="0" dirty="0" err="1">
                <a:ln>
                  <a:noFill/>
                </a:ln>
                <a:solidFill>
                  <a:schemeClr val="tx1"/>
                </a:solidFill>
                <a:effectLst/>
                <a:latin typeface="Bahnschrift Light" panose="020B0502040204020203" pitchFamily="34" charset="0"/>
                <a:cs typeface="Simplified Arabic Fixed" panose="02070309020205020404" pitchFamily="49" charset="-78"/>
              </a:rPr>
              <a:t>extrair</a:t>
            </a:r>
            <a:r>
              <a:rPr kumimoji="0" lang="es-AR" altLang="es-AR" b="1" i="0" u="none" strike="noStrike" cap="none" normalizeH="0" baseline="0" dirty="0">
                <a:ln>
                  <a:noFill/>
                </a:ln>
                <a:solidFill>
                  <a:schemeClr val="tx1"/>
                </a:solidFill>
                <a:effectLst/>
                <a:latin typeface="Bahnschrift Light" panose="020B0502040204020203" pitchFamily="34" charset="0"/>
                <a:cs typeface="Simplified Arabic Fixed" panose="02070309020205020404" pitchFamily="49" charset="-78"/>
              </a:rPr>
              <a:t> </a:t>
            </a:r>
            <a:r>
              <a:rPr kumimoji="0" lang="es-AR" altLang="es-AR" b="1" i="0" u="none" strike="noStrike" cap="none" normalizeH="0" baseline="0" dirty="0" err="1">
                <a:ln>
                  <a:noFill/>
                </a:ln>
                <a:solidFill>
                  <a:schemeClr val="tx1"/>
                </a:solidFill>
                <a:effectLst/>
                <a:latin typeface="Bahnschrift Light" panose="020B0502040204020203" pitchFamily="34" charset="0"/>
                <a:cs typeface="Simplified Arabic Fixed" panose="02070309020205020404" pitchFamily="49" charset="-78"/>
              </a:rPr>
              <a:t>conhecimento</a:t>
            </a:r>
            <a:r>
              <a:rPr kumimoji="0" lang="es-AR" altLang="es-AR" b="1" i="0" u="none" strike="noStrike" cap="none" normalizeH="0" baseline="0" dirty="0">
                <a:ln>
                  <a:noFill/>
                </a:ln>
                <a:solidFill>
                  <a:schemeClr val="tx1"/>
                </a:solidFill>
                <a:effectLst/>
                <a:latin typeface="Bahnschrift Light" panose="020B0502040204020203" pitchFamily="34" charset="0"/>
                <a:cs typeface="Simplified Arabic Fixed" panose="02070309020205020404" pitchFamily="49" charset="-78"/>
              </a:rPr>
              <a:t> </a:t>
            </a:r>
            <a:r>
              <a:rPr kumimoji="0" lang="es-AR" altLang="es-AR" i="0" u="none" strike="noStrike" cap="none" normalizeH="0" baseline="0" dirty="0">
                <a:ln>
                  <a:noFill/>
                </a:ln>
                <a:solidFill>
                  <a:schemeClr val="tx1"/>
                </a:solidFill>
                <a:effectLst/>
                <a:latin typeface="Bahnschrift Light" panose="020B0502040204020203" pitchFamily="34" charset="0"/>
                <a:cs typeface="Simplified Arabic Fixed" panose="02070309020205020404" pitchFamily="49" charset="-78"/>
              </a:rPr>
              <a:t>e </a:t>
            </a:r>
            <a:r>
              <a:rPr kumimoji="0" lang="es-AR" altLang="es-AR" b="1" i="0" u="none" strike="noStrike" cap="none" normalizeH="0" baseline="0" dirty="0" err="1">
                <a:ln>
                  <a:noFill/>
                </a:ln>
                <a:solidFill>
                  <a:schemeClr val="tx1"/>
                </a:solidFill>
                <a:effectLst/>
                <a:latin typeface="Bahnschrift Light" panose="020B0502040204020203" pitchFamily="34" charset="0"/>
                <a:cs typeface="Simplified Arabic Fixed" panose="02070309020205020404" pitchFamily="49" charset="-78"/>
              </a:rPr>
              <a:t>insights</a:t>
            </a:r>
            <a:r>
              <a:rPr kumimoji="0" lang="es-AR" altLang="es-AR" b="0" i="0" u="none" strike="noStrike" cap="none" normalizeH="0" baseline="0" dirty="0">
                <a:ln>
                  <a:noFill/>
                </a:ln>
                <a:solidFill>
                  <a:schemeClr val="tx1"/>
                </a:solidFill>
                <a:effectLst/>
                <a:latin typeface="Bahnschrift Light" panose="020B0502040204020203" pitchFamily="34" charset="0"/>
                <a:cs typeface="Simplified Arabic Fixed" panose="02070309020205020404" pitchFamily="49" charset="-78"/>
              </a:rPr>
              <a:t> a partir de grandes conjuntos de dados </a:t>
            </a:r>
          </a:p>
          <a:p>
            <a:pPr marL="0" marR="0" lvl="0" indent="0" algn="l" defTabSz="914400" rtl="0" eaLnBrk="0" fontAlgn="base" latinLnBrk="0" hangingPunct="0">
              <a:lnSpc>
                <a:spcPct val="150000"/>
              </a:lnSpc>
              <a:spcBef>
                <a:spcPct val="0"/>
              </a:spcBef>
              <a:spcAft>
                <a:spcPct val="0"/>
              </a:spcAft>
              <a:buClrTx/>
              <a:buSzTx/>
              <a:buFontTx/>
              <a:buNone/>
              <a:tabLst/>
            </a:pPr>
            <a:r>
              <a:rPr kumimoji="0" lang="es-AR" altLang="es-AR" b="0" i="0" u="none" strike="noStrike" cap="none" normalizeH="0" baseline="0" dirty="0">
                <a:ln>
                  <a:noFill/>
                </a:ln>
                <a:solidFill>
                  <a:schemeClr val="tx1"/>
                </a:solidFill>
                <a:effectLst/>
                <a:latin typeface="Bahnschrift Light" panose="020B0502040204020203" pitchFamily="34" charset="0"/>
                <a:cs typeface="Simplified Arabic Fixed" panose="02070309020205020404" pitchFamily="49" charset="-78"/>
              </a:rPr>
              <a:t>(o tal do Big Data).</a:t>
            </a:r>
            <a:endParaRPr kumimoji="0" lang="es-AR" altLang="es-AR" sz="1800" b="0" i="0" u="none" strike="noStrike" cap="none" normalizeH="0" baseline="0" dirty="0">
              <a:ln>
                <a:noFill/>
              </a:ln>
              <a:solidFill>
                <a:schemeClr val="tx1"/>
              </a:solidFill>
              <a:effectLst/>
              <a:latin typeface="Arial" panose="020B0604020202020204" pitchFamily="34" charset="0"/>
            </a:endParaRPr>
          </a:p>
        </p:txBody>
      </p:sp>
      <p:cxnSp>
        <p:nvCxnSpPr>
          <p:cNvPr id="3082" name="Conector reto 3081">
            <a:extLst>
              <a:ext uri="{FF2B5EF4-FFF2-40B4-BE49-F238E27FC236}">
                <a16:creationId xmlns:a16="http://schemas.microsoft.com/office/drawing/2014/main" id="{94A83438-6982-0B83-B2B2-D8D3477B3648}"/>
              </a:ext>
            </a:extLst>
          </p:cNvPr>
          <p:cNvCxnSpPr>
            <a:cxnSpLocks/>
          </p:cNvCxnSpPr>
          <p:nvPr/>
        </p:nvCxnSpPr>
        <p:spPr>
          <a:xfrm flipV="1">
            <a:off x="9798627" y="3179618"/>
            <a:ext cx="716973" cy="1620982"/>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084" name="CaixaDeTexto 3083">
            <a:extLst>
              <a:ext uri="{FF2B5EF4-FFF2-40B4-BE49-F238E27FC236}">
                <a16:creationId xmlns:a16="http://schemas.microsoft.com/office/drawing/2014/main" id="{4AC394A8-F55C-5D77-3F3F-0D3D68F33A33}"/>
              </a:ext>
            </a:extLst>
          </p:cNvPr>
          <p:cNvSpPr txBox="1"/>
          <p:nvPr/>
        </p:nvSpPr>
        <p:spPr>
          <a:xfrm>
            <a:off x="10025075" y="2440954"/>
            <a:ext cx="1849582" cy="738664"/>
          </a:xfrm>
          <a:prstGeom prst="rect">
            <a:avLst/>
          </a:prstGeom>
          <a:noFill/>
        </p:spPr>
        <p:txBody>
          <a:bodyPr wrap="square" rtlCol="0">
            <a:spAutoFit/>
          </a:bodyPr>
          <a:lstStyle/>
          <a:p>
            <a:r>
              <a:rPr lang="pt-BR" sz="1400" dirty="0">
                <a:latin typeface="Bahnschrift Light" panose="020B0502040204020203" pitchFamily="34" charset="0"/>
              </a:rPr>
              <a:t>Em nosso caso, o conhecimento biológico </a:t>
            </a:r>
          </a:p>
        </p:txBody>
      </p:sp>
    </p:spTree>
    <p:extLst>
      <p:ext uri="{BB962C8B-B14F-4D97-AF65-F5344CB8AC3E}">
        <p14:creationId xmlns:p14="http://schemas.microsoft.com/office/powerpoint/2010/main" val="1518723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a:stretch>
        </a:blipFill>
        <a:effectLst/>
      </p:bgPr>
    </p:bg>
    <p:spTree>
      <p:nvGrpSpPr>
        <p:cNvPr id="1" name=""/>
        <p:cNvGrpSpPr/>
        <p:nvPr/>
      </p:nvGrpSpPr>
      <p:grpSpPr>
        <a:xfrm>
          <a:off x="0" y="0"/>
          <a:ext cx="0" cy="0"/>
          <a:chOff x="0" y="0"/>
          <a:chExt cx="0" cy="0"/>
        </a:xfrm>
      </p:grpSpPr>
      <p:sp>
        <p:nvSpPr>
          <p:cNvPr id="3078" name="Rectangle 3">
            <a:extLst>
              <a:ext uri="{FF2B5EF4-FFF2-40B4-BE49-F238E27FC236}">
                <a16:creationId xmlns:a16="http://schemas.microsoft.com/office/drawing/2014/main" id="{AEE052DA-94C8-9FD8-C8B3-6F4373272BD6}"/>
              </a:ext>
            </a:extLst>
          </p:cNvPr>
          <p:cNvSpPr>
            <a:spLocks noChangeArrowheads="1"/>
          </p:cNvSpPr>
          <p:nvPr/>
        </p:nvSpPr>
        <p:spPr bwMode="auto">
          <a:xfrm>
            <a:off x="609501" y="467154"/>
            <a:ext cx="4958235" cy="1015663"/>
          </a:xfrm>
          <a:custGeom>
            <a:avLst/>
            <a:gdLst>
              <a:gd name="connsiteX0" fmla="*/ 0 w 4958235"/>
              <a:gd name="connsiteY0" fmla="*/ 0 h 1015663"/>
              <a:gd name="connsiteX1" fmla="*/ 451750 w 4958235"/>
              <a:gd name="connsiteY1" fmla="*/ 0 h 1015663"/>
              <a:gd name="connsiteX2" fmla="*/ 1052248 w 4958235"/>
              <a:gd name="connsiteY2" fmla="*/ 0 h 1015663"/>
              <a:gd name="connsiteX3" fmla="*/ 1503998 w 4958235"/>
              <a:gd name="connsiteY3" fmla="*/ 0 h 1015663"/>
              <a:gd name="connsiteX4" fmla="*/ 2054913 w 4958235"/>
              <a:gd name="connsiteY4" fmla="*/ 0 h 1015663"/>
              <a:gd name="connsiteX5" fmla="*/ 2704993 w 4958235"/>
              <a:gd name="connsiteY5" fmla="*/ 0 h 1015663"/>
              <a:gd name="connsiteX6" fmla="*/ 3156743 w 4958235"/>
              <a:gd name="connsiteY6" fmla="*/ 0 h 1015663"/>
              <a:gd name="connsiteX7" fmla="*/ 3806823 w 4958235"/>
              <a:gd name="connsiteY7" fmla="*/ 0 h 1015663"/>
              <a:gd name="connsiteX8" fmla="*/ 4357738 w 4958235"/>
              <a:gd name="connsiteY8" fmla="*/ 0 h 1015663"/>
              <a:gd name="connsiteX9" fmla="*/ 4958235 w 4958235"/>
              <a:gd name="connsiteY9" fmla="*/ 0 h 1015663"/>
              <a:gd name="connsiteX10" fmla="*/ 4958235 w 4958235"/>
              <a:gd name="connsiteY10" fmla="*/ 507832 h 1015663"/>
              <a:gd name="connsiteX11" fmla="*/ 4958235 w 4958235"/>
              <a:gd name="connsiteY11" fmla="*/ 1015663 h 1015663"/>
              <a:gd name="connsiteX12" fmla="*/ 4456902 w 4958235"/>
              <a:gd name="connsiteY12" fmla="*/ 1015663 h 1015663"/>
              <a:gd name="connsiteX13" fmla="*/ 3856405 w 4958235"/>
              <a:gd name="connsiteY13" fmla="*/ 1015663 h 1015663"/>
              <a:gd name="connsiteX14" fmla="*/ 3355072 w 4958235"/>
              <a:gd name="connsiteY14" fmla="*/ 1015663 h 1015663"/>
              <a:gd name="connsiteX15" fmla="*/ 2754575 w 4958235"/>
              <a:gd name="connsiteY15" fmla="*/ 1015663 h 1015663"/>
              <a:gd name="connsiteX16" fmla="*/ 2154078 w 4958235"/>
              <a:gd name="connsiteY16" fmla="*/ 1015663 h 1015663"/>
              <a:gd name="connsiteX17" fmla="*/ 1553580 w 4958235"/>
              <a:gd name="connsiteY17" fmla="*/ 1015663 h 1015663"/>
              <a:gd name="connsiteX18" fmla="*/ 903501 w 4958235"/>
              <a:gd name="connsiteY18" fmla="*/ 1015663 h 1015663"/>
              <a:gd name="connsiteX19" fmla="*/ 501333 w 4958235"/>
              <a:gd name="connsiteY19" fmla="*/ 1015663 h 1015663"/>
              <a:gd name="connsiteX20" fmla="*/ 0 w 4958235"/>
              <a:gd name="connsiteY20" fmla="*/ 1015663 h 1015663"/>
              <a:gd name="connsiteX21" fmla="*/ 0 w 4958235"/>
              <a:gd name="connsiteY21" fmla="*/ 517988 h 1015663"/>
              <a:gd name="connsiteX22" fmla="*/ 0 w 4958235"/>
              <a:gd name="connsiteY22" fmla="*/ 0 h 1015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958235" h="1015663" fill="none" extrusionOk="0">
                <a:moveTo>
                  <a:pt x="0" y="0"/>
                </a:moveTo>
                <a:cubicBezTo>
                  <a:pt x="157461" y="-49835"/>
                  <a:pt x="237871" y="3069"/>
                  <a:pt x="451750" y="0"/>
                </a:cubicBezTo>
                <a:cubicBezTo>
                  <a:pt x="665629" y="-3069"/>
                  <a:pt x="778696" y="66188"/>
                  <a:pt x="1052248" y="0"/>
                </a:cubicBezTo>
                <a:cubicBezTo>
                  <a:pt x="1325800" y="-66188"/>
                  <a:pt x="1347350" y="36053"/>
                  <a:pt x="1503998" y="0"/>
                </a:cubicBezTo>
                <a:cubicBezTo>
                  <a:pt x="1660646" y="-36053"/>
                  <a:pt x="1861337" y="39769"/>
                  <a:pt x="2054913" y="0"/>
                </a:cubicBezTo>
                <a:cubicBezTo>
                  <a:pt x="2248490" y="-39769"/>
                  <a:pt x="2448002" y="26121"/>
                  <a:pt x="2704993" y="0"/>
                </a:cubicBezTo>
                <a:cubicBezTo>
                  <a:pt x="2961984" y="-26121"/>
                  <a:pt x="3051624" y="8981"/>
                  <a:pt x="3156743" y="0"/>
                </a:cubicBezTo>
                <a:cubicBezTo>
                  <a:pt x="3261862" y="-8981"/>
                  <a:pt x="3548560" y="11330"/>
                  <a:pt x="3806823" y="0"/>
                </a:cubicBezTo>
                <a:cubicBezTo>
                  <a:pt x="4065086" y="-11330"/>
                  <a:pt x="4239136" y="37561"/>
                  <a:pt x="4357738" y="0"/>
                </a:cubicBezTo>
                <a:cubicBezTo>
                  <a:pt x="4476341" y="-37561"/>
                  <a:pt x="4780573" y="61067"/>
                  <a:pt x="4958235" y="0"/>
                </a:cubicBezTo>
                <a:cubicBezTo>
                  <a:pt x="5009216" y="117604"/>
                  <a:pt x="4952742" y="336978"/>
                  <a:pt x="4958235" y="507832"/>
                </a:cubicBezTo>
                <a:cubicBezTo>
                  <a:pt x="4963728" y="678686"/>
                  <a:pt x="4954252" y="886023"/>
                  <a:pt x="4958235" y="1015663"/>
                </a:cubicBezTo>
                <a:cubicBezTo>
                  <a:pt x="4769186" y="1023941"/>
                  <a:pt x="4575868" y="965142"/>
                  <a:pt x="4456902" y="1015663"/>
                </a:cubicBezTo>
                <a:cubicBezTo>
                  <a:pt x="4337936" y="1066184"/>
                  <a:pt x="4080510" y="973432"/>
                  <a:pt x="3856405" y="1015663"/>
                </a:cubicBezTo>
                <a:cubicBezTo>
                  <a:pt x="3632300" y="1057894"/>
                  <a:pt x="3573062" y="970403"/>
                  <a:pt x="3355072" y="1015663"/>
                </a:cubicBezTo>
                <a:cubicBezTo>
                  <a:pt x="3137082" y="1060923"/>
                  <a:pt x="3043696" y="964561"/>
                  <a:pt x="2754575" y="1015663"/>
                </a:cubicBezTo>
                <a:cubicBezTo>
                  <a:pt x="2465454" y="1066765"/>
                  <a:pt x="2430501" y="957005"/>
                  <a:pt x="2154078" y="1015663"/>
                </a:cubicBezTo>
                <a:cubicBezTo>
                  <a:pt x="1877655" y="1074321"/>
                  <a:pt x="1723937" y="956944"/>
                  <a:pt x="1553580" y="1015663"/>
                </a:cubicBezTo>
                <a:cubicBezTo>
                  <a:pt x="1383223" y="1074382"/>
                  <a:pt x="1178041" y="947216"/>
                  <a:pt x="903501" y="1015663"/>
                </a:cubicBezTo>
                <a:cubicBezTo>
                  <a:pt x="628961" y="1084110"/>
                  <a:pt x="650033" y="985227"/>
                  <a:pt x="501333" y="1015663"/>
                </a:cubicBezTo>
                <a:cubicBezTo>
                  <a:pt x="352633" y="1046099"/>
                  <a:pt x="110994" y="969331"/>
                  <a:pt x="0" y="1015663"/>
                </a:cubicBezTo>
                <a:cubicBezTo>
                  <a:pt x="-47452" y="826851"/>
                  <a:pt x="33299" y="641611"/>
                  <a:pt x="0" y="517988"/>
                </a:cubicBezTo>
                <a:cubicBezTo>
                  <a:pt x="-33299" y="394366"/>
                  <a:pt x="50688" y="226429"/>
                  <a:pt x="0" y="0"/>
                </a:cubicBezTo>
                <a:close/>
              </a:path>
              <a:path w="4958235" h="1015663" stroke="0" extrusionOk="0">
                <a:moveTo>
                  <a:pt x="0" y="0"/>
                </a:moveTo>
                <a:cubicBezTo>
                  <a:pt x="187215" y="-36702"/>
                  <a:pt x="397801" y="49548"/>
                  <a:pt x="650080" y="0"/>
                </a:cubicBezTo>
                <a:cubicBezTo>
                  <a:pt x="902359" y="-49548"/>
                  <a:pt x="947979" y="50221"/>
                  <a:pt x="1200995" y="0"/>
                </a:cubicBezTo>
                <a:cubicBezTo>
                  <a:pt x="1454011" y="-50221"/>
                  <a:pt x="1538698" y="1993"/>
                  <a:pt x="1652745" y="0"/>
                </a:cubicBezTo>
                <a:cubicBezTo>
                  <a:pt x="1766792" y="-1993"/>
                  <a:pt x="2103380" y="48155"/>
                  <a:pt x="2253242" y="0"/>
                </a:cubicBezTo>
                <a:cubicBezTo>
                  <a:pt x="2403104" y="-48155"/>
                  <a:pt x="2539817" y="5672"/>
                  <a:pt x="2655410" y="0"/>
                </a:cubicBezTo>
                <a:cubicBezTo>
                  <a:pt x="2771003" y="-5672"/>
                  <a:pt x="3043530" y="18932"/>
                  <a:pt x="3255908" y="0"/>
                </a:cubicBezTo>
                <a:cubicBezTo>
                  <a:pt x="3468286" y="-18932"/>
                  <a:pt x="3610051" y="32147"/>
                  <a:pt x="3806823" y="0"/>
                </a:cubicBezTo>
                <a:cubicBezTo>
                  <a:pt x="4003596" y="-32147"/>
                  <a:pt x="4235474" y="8737"/>
                  <a:pt x="4456902" y="0"/>
                </a:cubicBezTo>
                <a:cubicBezTo>
                  <a:pt x="4678330" y="-8737"/>
                  <a:pt x="4747894" y="45814"/>
                  <a:pt x="4958235" y="0"/>
                </a:cubicBezTo>
                <a:cubicBezTo>
                  <a:pt x="5008707" y="214112"/>
                  <a:pt x="4915729" y="307758"/>
                  <a:pt x="4958235" y="497675"/>
                </a:cubicBezTo>
                <a:cubicBezTo>
                  <a:pt x="5000741" y="687593"/>
                  <a:pt x="4950139" y="794144"/>
                  <a:pt x="4958235" y="1015663"/>
                </a:cubicBezTo>
                <a:cubicBezTo>
                  <a:pt x="4735203" y="1021756"/>
                  <a:pt x="4603834" y="1010306"/>
                  <a:pt x="4456902" y="1015663"/>
                </a:cubicBezTo>
                <a:cubicBezTo>
                  <a:pt x="4309970" y="1021020"/>
                  <a:pt x="4248797" y="979295"/>
                  <a:pt x="4054734" y="1015663"/>
                </a:cubicBezTo>
                <a:cubicBezTo>
                  <a:pt x="3860671" y="1052031"/>
                  <a:pt x="3692787" y="1004989"/>
                  <a:pt x="3404655" y="1015663"/>
                </a:cubicBezTo>
                <a:cubicBezTo>
                  <a:pt x="3116523" y="1026337"/>
                  <a:pt x="3086567" y="1005906"/>
                  <a:pt x="2952904" y="1015663"/>
                </a:cubicBezTo>
                <a:cubicBezTo>
                  <a:pt x="2819241" y="1025420"/>
                  <a:pt x="2559080" y="984074"/>
                  <a:pt x="2401989" y="1015663"/>
                </a:cubicBezTo>
                <a:cubicBezTo>
                  <a:pt x="2244899" y="1047252"/>
                  <a:pt x="2155775" y="1004368"/>
                  <a:pt x="1950239" y="1015663"/>
                </a:cubicBezTo>
                <a:cubicBezTo>
                  <a:pt x="1744703" y="1026958"/>
                  <a:pt x="1674095" y="979718"/>
                  <a:pt x="1498489" y="1015663"/>
                </a:cubicBezTo>
                <a:cubicBezTo>
                  <a:pt x="1322883" y="1051608"/>
                  <a:pt x="1010242" y="1002383"/>
                  <a:pt x="848409" y="1015663"/>
                </a:cubicBezTo>
                <a:cubicBezTo>
                  <a:pt x="686576" y="1028943"/>
                  <a:pt x="369287" y="1008723"/>
                  <a:pt x="0" y="1015663"/>
                </a:cubicBezTo>
                <a:cubicBezTo>
                  <a:pt x="-20796" y="811011"/>
                  <a:pt x="58224" y="715121"/>
                  <a:pt x="0" y="507832"/>
                </a:cubicBezTo>
                <a:cubicBezTo>
                  <a:pt x="-58224" y="300543"/>
                  <a:pt x="8026" y="152703"/>
                  <a:pt x="0" y="0"/>
                </a:cubicBezTo>
                <a:close/>
              </a:path>
            </a:pathLst>
          </a:custGeom>
          <a:solidFill>
            <a:schemeClr val="bg1">
              <a:lumMod val="95000"/>
            </a:schemeClr>
          </a:solidFill>
          <a:ln w="28575">
            <a:solidFill>
              <a:schemeClr val="accent5"/>
            </a:solidFill>
            <a:extLst>
              <a:ext uri="{C807C97D-BFC1-408E-A445-0C87EB9F89A2}">
                <ask:lineSketchStyleProps xmlns:ask="http://schemas.microsoft.com/office/drawing/2018/sketchyshapes" sd="611872115">
                  <a:prstGeom prst="rect">
                    <a:avLst/>
                  </a:prstGeom>
                  <ask:type>
                    <ask:lineSketchScribble/>
                  </ask:type>
                </ask:lineSketchStyleProps>
              </a:ext>
            </a:extLst>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buFontTx/>
              <a:buNone/>
              <a:tabLst/>
            </a:pPr>
            <a:r>
              <a:rPr kumimoji="0" lang="pt-BR" altLang="es-AR" sz="2000" b="1" i="0" u="none" strike="noStrike" cap="none" normalizeH="0" baseline="0" dirty="0">
                <a:ln>
                  <a:noFill/>
                </a:ln>
                <a:solidFill>
                  <a:schemeClr val="tx1"/>
                </a:solidFill>
                <a:effectLst/>
                <a:latin typeface="Baguet Script" panose="00000500000000000000" pitchFamily="2" charset="0"/>
                <a:cs typeface="Simplified Arabic Fixed" panose="02070309020205020404" pitchFamily="49" charset="-78"/>
              </a:rPr>
              <a:t>Inteligência artificial</a:t>
            </a:r>
            <a:r>
              <a:rPr kumimoji="0" lang="pt-BR" altLang="es-AR" sz="2000" b="0" i="0" u="none" strike="noStrike" cap="none" normalizeH="0" baseline="0" dirty="0">
                <a:ln>
                  <a:noFill/>
                </a:ln>
                <a:solidFill>
                  <a:schemeClr val="tx1"/>
                </a:solidFill>
                <a:effectLst/>
                <a:latin typeface="Bahnschrift Light" panose="020B0502040204020203" pitchFamily="34" charset="0"/>
                <a:cs typeface="Simplified Arabic Fixed" panose="02070309020205020404" pitchFamily="49" charset="-78"/>
              </a:rPr>
              <a:t>: Ciência dedicada a fazer as máquinas pensarem como humanos.</a:t>
            </a:r>
            <a:endParaRPr kumimoji="0" lang="pt-BR" altLang="es-AR" sz="2000" b="0" i="0" u="none" strike="noStrike" cap="none" normalizeH="0" baseline="0" dirty="0">
              <a:ln>
                <a:noFill/>
              </a:ln>
              <a:solidFill>
                <a:schemeClr val="tx1"/>
              </a:solidFill>
              <a:effectLst/>
              <a:latin typeface="Arial" panose="020B0604020202020204" pitchFamily="34" charset="0"/>
            </a:endParaRPr>
          </a:p>
        </p:txBody>
      </p:sp>
      <p:grpSp>
        <p:nvGrpSpPr>
          <p:cNvPr id="11" name="Agrupar 10">
            <a:extLst>
              <a:ext uri="{FF2B5EF4-FFF2-40B4-BE49-F238E27FC236}">
                <a16:creationId xmlns:a16="http://schemas.microsoft.com/office/drawing/2014/main" id="{9D172400-13E6-1CD6-C8EF-546BA82FD346}"/>
              </a:ext>
            </a:extLst>
          </p:cNvPr>
          <p:cNvGrpSpPr/>
          <p:nvPr/>
        </p:nvGrpSpPr>
        <p:grpSpPr>
          <a:xfrm>
            <a:off x="6285054" y="681678"/>
            <a:ext cx="5624972" cy="5712261"/>
            <a:chOff x="6620720" y="1530805"/>
            <a:chExt cx="4680000" cy="4680000"/>
          </a:xfrm>
        </p:grpSpPr>
        <p:sp>
          <p:nvSpPr>
            <p:cNvPr id="2" name="Elipse 1">
              <a:extLst>
                <a:ext uri="{FF2B5EF4-FFF2-40B4-BE49-F238E27FC236}">
                  <a16:creationId xmlns:a16="http://schemas.microsoft.com/office/drawing/2014/main" id="{73BF57EB-E2C0-4045-98CE-5043A1D40AC5}"/>
                </a:ext>
              </a:extLst>
            </p:cNvPr>
            <p:cNvSpPr/>
            <p:nvPr/>
          </p:nvSpPr>
          <p:spPr>
            <a:xfrm>
              <a:off x="6620720" y="1530805"/>
              <a:ext cx="4680000" cy="4680000"/>
            </a:xfrm>
            <a:prstGeom prst="ellipse">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Elipse 2">
              <a:extLst>
                <a:ext uri="{FF2B5EF4-FFF2-40B4-BE49-F238E27FC236}">
                  <a16:creationId xmlns:a16="http://schemas.microsoft.com/office/drawing/2014/main" id="{79F8FF90-330F-7AA9-A759-FC78B1FC92E9}"/>
                </a:ext>
              </a:extLst>
            </p:cNvPr>
            <p:cNvSpPr/>
            <p:nvPr/>
          </p:nvSpPr>
          <p:spPr>
            <a:xfrm>
              <a:off x="6832483" y="2387137"/>
              <a:ext cx="4302363" cy="3794260"/>
            </a:xfrm>
            <a:prstGeom prst="ellipse">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Elipse 3">
              <a:extLst>
                <a:ext uri="{FF2B5EF4-FFF2-40B4-BE49-F238E27FC236}">
                  <a16:creationId xmlns:a16="http://schemas.microsoft.com/office/drawing/2014/main" id="{921E2332-AC5F-F2C4-FF8E-F7772488A98E}"/>
                </a:ext>
              </a:extLst>
            </p:cNvPr>
            <p:cNvSpPr/>
            <p:nvPr/>
          </p:nvSpPr>
          <p:spPr>
            <a:xfrm>
              <a:off x="7363664" y="3454199"/>
              <a:ext cx="3240000" cy="2756606"/>
            </a:xfrm>
            <a:prstGeom prst="ellipse">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B8644156-45A3-1643-1C2B-71EB311537F8}"/>
                </a:ext>
              </a:extLst>
            </p:cNvPr>
            <p:cNvSpPr txBox="1"/>
            <p:nvPr/>
          </p:nvSpPr>
          <p:spPr>
            <a:xfrm>
              <a:off x="7810999" y="1652696"/>
              <a:ext cx="2224694" cy="338664"/>
            </a:xfrm>
            <a:prstGeom prst="rect">
              <a:avLst/>
            </a:prstGeom>
            <a:noFill/>
            <a:ln>
              <a:noFill/>
            </a:ln>
          </p:spPr>
          <p:txBody>
            <a:bodyPr wrap="square" rtlCol="0">
              <a:spAutoFit/>
            </a:bodyPr>
            <a:lstStyle/>
            <a:p>
              <a:pPr algn="ctr"/>
              <a:r>
                <a:rPr lang="pt-BR" sz="2000" dirty="0">
                  <a:latin typeface="Bahnschrift Light Condensed" panose="020B0502040204020203" pitchFamily="34" charset="0"/>
                </a:rPr>
                <a:t>Inteligência artificial</a:t>
              </a:r>
            </a:p>
          </p:txBody>
        </p:sp>
        <p:sp>
          <p:nvSpPr>
            <p:cNvPr id="6" name="CaixaDeTexto 5">
              <a:extLst>
                <a:ext uri="{FF2B5EF4-FFF2-40B4-BE49-F238E27FC236}">
                  <a16:creationId xmlns:a16="http://schemas.microsoft.com/office/drawing/2014/main" id="{D86610AA-30A7-FF9A-2020-237C2A8BAF7C}"/>
                </a:ext>
              </a:extLst>
            </p:cNvPr>
            <p:cNvSpPr txBox="1"/>
            <p:nvPr/>
          </p:nvSpPr>
          <p:spPr>
            <a:xfrm>
              <a:off x="7908690" y="2482845"/>
              <a:ext cx="2149948" cy="338664"/>
            </a:xfrm>
            <a:prstGeom prst="rect">
              <a:avLst/>
            </a:prstGeom>
            <a:noFill/>
            <a:ln>
              <a:noFill/>
            </a:ln>
          </p:spPr>
          <p:txBody>
            <a:bodyPr wrap="square" rtlCol="0">
              <a:spAutoFit/>
            </a:bodyPr>
            <a:lstStyle/>
            <a:p>
              <a:pPr algn="ctr"/>
              <a:r>
                <a:rPr lang="pt-BR" sz="2000" dirty="0" err="1">
                  <a:latin typeface="Bahnschrift Light Condensed" panose="020B0502040204020203" pitchFamily="34" charset="0"/>
                </a:rPr>
                <a:t>Machine</a:t>
              </a:r>
              <a:r>
                <a:rPr lang="pt-BR" sz="2000" dirty="0">
                  <a:latin typeface="Bahnschrift Light Condensed" panose="020B0502040204020203" pitchFamily="34" charset="0"/>
                </a:rPr>
                <a:t> </a:t>
              </a:r>
              <a:r>
                <a:rPr lang="pt-BR" sz="2000" dirty="0" err="1">
                  <a:latin typeface="Bahnschrift Light Condensed" panose="020B0502040204020203" pitchFamily="34" charset="0"/>
                </a:rPr>
                <a:t>learning</a:t>
              </a:r>
              <a:endParaRPr lang="pt-BR" sz="2000" dirty="0">
                <a:latin typeface="Bahnschrift Light Condensed" panose="020B0502040204020203" pitchFamily="34" charset="0"/>
              </a:endParaRPr>
            </a:p>
          </p:txBody>
        </p:sp>
        <p:sp>
          <p:nvSpPr>
            <p:cNvPr id="7" name="CaixaDeTexto 6">
              <a:extLst>
                <a:ext uri="{FF2B5EF4-FFF2-40B4-BE49-F238E27FC236}">
                  <a16:creationId xmlns:a16="http://schemas.microsoft.com/office/drawing/2014/main" id="{FD4D613B-4BE2-77FC-5F8E-8176D3B6BDDC}"/>
                </a:ext>
              </a:extLst>
            </p:cNvPr>
            <p:cNvSpPr txBox="1"/>
            <p:nvPr/>
          </p:nvSpPr>
          <p:spPr>
            <a:xfrm>
              <a:off x="7833943" y="3532140"/>
              <a:ext cx="2224694" cy="338664"/>
            </a:xfrm>
            <a:prstGeom prst="rect">
              <a:avLst/>
            </a:prstGeom>
            <a:noFill/>
            <a:ln>
              <a:noFill/>
            </a:ln>
          </p:spPr>
          <p:txBody>
            <a:bodyPr wrap="square" rtlCol="0">
              <a:spAutoFit/>
            </a:bodyPr>
            <a:lstStyle/>
            <a:p>
              <a:pPr algn="ctr"/>
              <a:r>
                <a:rPr lang="pt-BR" sz="2000" dirty="0" err="1">
                  <a:latin typeface="Bahnschrift Light Condensed" panose="020B0502040204020203" pitchFamily="34" charset="0"/>
                </a:rPr>
                <a:t>Deep</a:t>
              </a:r>
              <a:r>
                <a:rPr lang="pt-BR" sz="2000" dirty="0">
                  <a:latin typeface="Bahnschrift Light Condensed" panose="020B0502040204020203" pitchFamily="34" charset="0"/>
                </a:rPr>
                <a:t> </a:t>
              </a:r>
              <a:r>
                <a:rPr lang="pt-BR" sz="2000" dirty="0" err="1">
                  <a:latin typeface="Bahnschrift Light Condensed" panose="020B0502040204020203" pitchFamily="34" charset="0"/>
                </a:rPr>
                <a:t>learning</a:t>
              </a:r>
              <a:endParaRPr lang="pt-BR" sz="2000" dirty="0">
                <a:latin typeface="Bahnschrift Light Condensed" panose="020B0502040204020203" pitchFamily="34" charset="0"/>
              </a:endParaRPr>
            </a:p>
          </p:txBody>
        </p:sp>
      </p:grpSp>
      <p:sp>
        <p:nvSpPr>
          <p:cNvPr id="8" name="Rectangle 3">
            <a:extLst>
              <a:ext uri="{FF2B5EF4-FFF2-40B4-BE49-F238E27FC236}">
                <a16:creationId xmlns:a16="http://schemas.microsoft.com/office/drawing/2014/main" id="{58B1FB66-85F7-4DF2-7837-D2296F8AB077}"/>
              </a:ext>
            </a:extLst>
          </p:cNvPr>
          <p:cNvSpPr>
            <a:spLocks noChangeArrowheads="1"/>
          </p:cNvSpPr>
          <p:nvPr/>
        </p:nvSpPr>
        <p:spPr bwMode="auto">
          <a:xfrm>
            <a:off x="609500" y="1827550"/>
            <a:ext cx="4958235" cy="1631216"/>
          </a:xfrm>
          <a:custGeom>
            <a:avLst/>
            <a:gdLst>
              <a:gd name="connsiteX0" fmla="*/ 0 w 4958235"/>
              <a:gd name="connsiteY0" fmla="*/ 0 h 1631216"/>
              <a:gd name="connsiteX1" fmla="*/ 451750 w 4958235"/>
              <a:gd name="connsiteY1" fmla="*/ 0 h 1631216"/>
              <a:gd name="connsiteX2" fmla="*/ 853918 w 4958235"/>
              <a:gd name="connsiteY2" fmla="*/ 0 h 1631216"/>
              <a:gd name="connsiteX3" fmla="*/ 1404833 w 4958235"/>
              <a:gd name="connsiteY3" fmla="*/ 0 h 1631216"/>
              <a:gd name="connsiteX4" fmla="*/ 2005331 w 4958235"/>
              <a:gd name="connsiteY4" fmla="*/ 0 h 1631216"/>
              <a:gd name="connsiteX5" fmla="*/ 2556246 w 4958235"/>
              <a:gd name="connsiteY5" fmla="*/ 0 h 1631216"/>
              <a:gd name="connsiteX6" fmla="*/ 3007996 w 4958235"/>
              <a:gd name="connsiteY6" fmla="*/ 0 h 1631216"/>
              <a:gd name="connsiteX7" fmla="*/ 3608493 w 4958235"/>
              <a:gd name="connsiteY7" fmla="*/ 0 h 1631216"/>
              <a:gd name="connsiteX8" fmla="*/ 4109826 w 4958235"/>
              <a:gd name="connsiteY8" fmla="*/ 0 h 1631216"/>
              <a:gd name="connsiteX9" fmla="*/ 4958235 w 4958235"/>
              <a:gd name="connsiteY9" fmla="*/ 0 h 1631216"/>
              <a:gd name="connsiteX10" fmla="*/ 4958235 w 4958235"/>
              <a:gd name="connsiteY10" fmla="*/ 511114 h 1631216"/>
              <a:gd name="connsiteX11" fmla="*/ 4958235 w 4958235"/>
              <a:gd name="connsiteY11" fmla="*/ 1005917 h 1631216"/>
              <a:gd name="connsiteX12" fmla="*/ 4958235 w 4958235"/>
              <a:gd name="connsiteY12" fmla="*/ 1631216 h 1631216"/>
              <a:gd name="connsiteX13" fmla="*/ 4556067 w 4958235"/>
              <a:gd name="connsiteY13" fmla="*/ 1631216 h 1631216"/>
              <a:gd name="connsiteX14" fmla="*/ 3905987 w 4958235"/>
              <a:gd name="connsiteY14" fmla="*/ 1631216 h 1631216"/>
              <a:gd name="connsiteX15" fmla="*/ 3305490 w 4958235"/>
              <a:gd name="connsiteY15" fmla="*/ 1631216 h 1631216"/>
              <a:gd name="connsiteX16" fmla="*/ 2804157 w 4958235"/>
              <a:gd name="connsiteY16" fmla="*/ 1631216 h 1631216"/>
              <a:gd name="connsiteX17" fmla="*/ 2401989 w 4958235"/>
              <a:gd name="connsiteY17" fmla="*/ 1631216 h 1631216"/>
              <a:gd name="connsiteX18" fmla="*/ 1999821 w 4958235"/>
              <a:gd name="connsiteY18" fmla="*/ 1631216 h 1631216"/>
              <a:gd name="connsiteX19" fmla="*/ 1548071 w 4958235"/>
              <a:gd name="connsiteY19" fmla="*/ 1631216 h 1631216"/>
              <a:gd name="connsiteX20" fmla="*/ 1046738 w 4958235"/>
              <a:gd name="connsiteY20" fmla="*/ 1631216 h 1631216"/>
              <a:gd name="connsiteX21" fmla="*/ 644571 w 4958235"/>
              <a:gd name="connsiteY21" fmla="*/ 1631216 h 1631216"/>
              <a:gd name="connsiteX22" fmla="*/ 0 w 4958235"/>
              <a:gd name="connsiteY22" fmla="*/ 1631216 h 1631216"/>
              <a:gd name="connsiteX23" fmla="*/ 0 w 4958235"/>
              <a:gd name="connsiteY23" fmla="*/ 1136414 h 1631216"/>
              <a:gd name="connsiteX24" fmla="*/ 0 w 4958235"/>
              <a:gd name="connsiteY24" fmla="*/ 560051 h 1631216"/>
              <a:gd name="connsiteX25" fmla="*/ 0 w 4958235"/>
              <a:gd name="connsiteY25" fmla="*/ 0 h 163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958235" h="1631216" fill="none" extrusionOk="0">
                <a:moveTo>
                  <a:pt x="0" y="0"/>
                </a:moveTo>
                <a:cubicBezTo>
                  <a:pt x="92181" y="-23933"/>
                  <a:pt x="320946" y="22705"/>
                  <a:pt x="451750" y="0"/>
                </a:cubicBezTo>
                <a:cubicBezTo>
                  <a:pt x="582554" y="-22705"/>
                  <a:pt x="718238" y="31806"/>
                  <a:pt x="853918" y="0"/>
                </a:cubicBezTo>
                <a:cubicBezTo>
                  <a:pt x="989598" y="-31806"/>
                  <a:pt x="1209282" y="54560"/>
                  <a:pt x="1404833" y="0"/>
                </a:cubicBezTo>
                <a:cubicBezTo>
                  <a:pt x="1600384" y="-54560"/>
                  <a:pt x="1875697" y="52836"/>
                  <a:pt x="2005331" y="0"/>
                </a:cubicBezTo>
                <a:cubicBezTo>
                  <a:pt x="2134965" y="-52836"/>
                  <a:pt x="2395249" y="2079"/>
                  <a:pt x="2556246" y="0"/>
                </a:cubicBezTo>
                <a:cubicBezTo>
                  <a:pt x="2717244" y="-2079"/>
                  <a:pt x="2829181" y="49369"/>
                  <a:pt x="3007996" y="0"/>
                </a:cubicBezTo>
                <a:cubicBezTo>
                  <a:pt x="3186811" y="-49369"/>
                  <a:pt x="3348328" y="43731"/>
                  <a:pt x="3608493" y="0"/>
                </a:cubicBezTo>
                <a:cubicBezTo>
                  <a:pt x="3868658" y="-43731"/>
                  <a:pt x="3936945" y="40930"/>
                  <a:pt x="4109826" y="0"/>
                </a:cubicBezTo>
                <a:cubicBezTo>
                  <a:pt x="4282707" y="-40930"/>
                  <a:pt x="4668177" y="66211"/>
                  <a:pt x="4958235" y="0"/>
                </a:cubicBezTo>
                <a:cubicBezTo>
                  <a:pt x="4978585" y="246429"/>
                  <a:pt x="4952645" y="346291"/>
                  <a:pt x="4958235" y="511114"/>
                </a:cubicBezTo>
                <a:cubicBezTo>
                  <a:pt x="4963825" y="675937"/>
                  <a:pt x="4940539" y="787485"/>
                  <a:pt x="4958235" y="1005917"/>
                </a:cubicBezTo>
                <a:cubicBezTo>
                  <a:pt x="4975931" y="1224349"/>
                  <a:pt x="4917895" y="1436685"/>
                  <a:pt x="4958235" y="1631216"/>
                </a:cubicBezTo>
                <a:cubicBezTo>
                  <a:pt x="4784353" y="1639672"/>
                  <a:pt x="4661152" y="1618865"/>
                  <a:pt x="4556067" y="1631216"/>
                </a:cubicBezTo>
                <a:cubicBezTo>
                  <a:pt x="4450982" y="1643567"/>
                  <a:pt x="4086055" y="1574181"/>
                  <a:pt x="3905987" y="1631216"/>
                </a:cubicBezTo>
                <a:cubicBezTo>
                  <a:pt x="3725919" y="1688251"/>
                  <a:pt x="3432120" y="1603194"/>
                  <a:pt x="3305490" y="1631216"/>
                </a:cubicBezTo>
                <a:cubicBezTo>
                  <a:pt x="3178860" y="1659238"/>
                  <a:pt x="2999475" y="1586580"/>
                  <a:pt x="2804157" y="1631216"/>
                </a:cubicBezTo>
                <a:cubicBezTo>
                  <a:pt x="2608839" y="1675852"/>
                  <a:pt x="2505496" y="1586003"/>
                  <a:pt x="2401989" y="1631216"/>
                </a:cubicBezTo>
                <a:cubicBezTo>
                  <a:pt x="2298482" y="1676429"/>
                  <a:pt x="2118378" y="1590697"/>
                  <a:pt x="1999821" y="1631216"/>
                </a:cubicBezTo>
                <a:cubicBezTo>
                  <a:pt x="1881264" y="1671735"/>
                  <a:pt x="1661460" y="1605024"/>
                  <a:pt x="1548071" y="1631216"/>
                </a:cubicBezTo>
                <a:cubicBezTo>
                  <a:pt x="1434682" y="1657408"/>
                  <a:pt x="1240908" y="1631007"/>
                  <a:pt x="1046738" y="1631216"/>
                </a:cubicBezTo>
                <a:cubicBezTo>
                  <a:pt x="852568" y="1631425"/>
                  <a:pt x="845595" y="1630217"/>
                  <a:pt x="644571" y="1631216"/>
                </a:cubicBezTo>
                <a:cubicBezTo>
                  <a:pt x="443547" y="1632215"/>
                  <a:pt x="163101" y="1629205"/>
                  <a:pt x="0" y="1631216"/>
                </a:cubicBezTo>
                <a:cubicBezTo>
                  <a:pt x="-1657" y="1512129"/>
                  <a:pt x="51904" y="1255118"/>
                  <a:pt x="0" y="1136414"/>
                </a:cubicBezTo>
                <a:cubicBezTo>
                  <a:pt x="-51904" y="1017710"/>
                  <a:pt x="60899" y="710343"/>
                  <a:pt x="0" y="560051"/>
                </a:cubicBezTo>
                <a:cubicBezTo>
                  <a:pt x="-60899" y="409759"/>
                  <a:pt x="25464" y="206857"/>
                  <a:pt x="0" y="0"/>
                </a:cubicBezTo>
                <a:close/>
              </a:path>
              <a:path w="4958235" h="1631216" stroke="0" extrusionOk="0">
                <a:moveTo>
                  <a:pt x="0" y="0"/>
                </a:moveTo>
                <a:cubicBezTo>
                  <a:pt x="155088" y="-24008"/>
                  <a:pt x="351660" y="41063"/>
                  <a:pt x="600497" y="0"/>
                </a:cubicBezTo>
                <a:cubicBezTo>
                  <a:pt x="849334" y="-41063"/>
                  <a:pt x="1013839" y="11960"/>
                  <a:pt x="1250577" y="0"/>
                </a:cubicBezTo>
                <a:cubicBezTo>
                  <a:pt x="1487315" y="-11960"/>
                  <a:pt x="1523102" y="29579"/>
                  <a:pt x="1652745" y="0"/>
                </a:cubicBezTo>
                <a:cubicBezTo>
                  <a:pt x="1782388" y="-29579"/>
                  <a:pt x="1956743" y="2613"/>
                  <a:pt x="2154078" y="0"/>
                </a:cubicBezTo>
                <a:cubicBezTo>
                  <a:pt x="2351413" y="-2613"/>
                  <a:pt x="2536967" y="18517"/>
                  <a:pt x="2754575" y="0"/>
                </a:cubicBezTo>
                <a:cubicBezTo>
                  <a:pt x="2972183" y="-18517"/>
                  <a:pt x="3071232" y="41147"/>
                  <a:pt x="3156743" y="0"/>
                </a:cubicBezTo>
                <a:cubicBezTo>
                  <a:pt x="3242254" y="-41147"/>
                  <a:pt x="3390526" y="27188"/>
                  <a:pt x="3558911" y="0"/>
                </a:cubicBezTo>
                <a:cubicBezTo>
                  <a:pt x="3727296" y="-27188"/>
                  <a:pt x="3864141" y="5250"/>
                  <a:pt x="4010661" y="0"/>
                </a:cubicBezTo>
                <a:cubicBezTo>
                  <a:pt x="4157181" y="-5250"/>
                  <a:pt x="4287871" y="28434"/>
                  <a:pt x="4412829" y="0"/>
                </a:cubicBezTo>
                <a:cubicBezTo>
                  <a:pt x="4537787" y="-28434"/>
                  <a:pt x="4774433" y="46215"/>
                  <a:pt x="4958235" y="0"/>
                </a:cubicBezTo>
                <a:cubicBezTo>
                  <a:pt x="5021554" y="139764"/>
                  <a:pt x="4951261" y="344025"/>
                  <a:pt x="4958235" y="576363"/>
                </a:cubicBezTo>
                <a:cubicBezTo>
                  <a:pt x="4965209" y="808701"/>
                  <a:pt x="4935433" y="930722"/>
                  <a:pt x="4958235" y="1087477"/>
                </a:cubicBezTo>
                <a:cubicBezTo>
                  <a:pt x="4981037" y="1244232"/>
                  <a:pt x="4935626" y="1466354"/>
                  <a:pt x="4958235" y="1631216"/>
                </a:cubicBezTo>
                <a:cubicBezTo>
                  <a:pt x="4822845" y="1639091"/>
                  <a:pt x="4688733" y="1608898"/>
                  <a:pt x="4556067" y="1631216"/>
                </a:cubicBezTo>
                <a:cubicBezTo>
                  <a:pt x="4423401" y="1653534"/>
                  <a:pt x="4287985" y="1577497"/>
                  <a:pt x="4054734" y="1631216"/>
                </a:cubicBezTo>
                <a:cubicBezTo>
                  <a:pt x="3821483" y="1684935"/>
                  <a:pt x="3719340" y="1569772"/>
                  <a:pt x="3454237" y="1631216"/>
                </a:cubicBezTo>
                <a:cubicBezTo>
                  <a:pt x="3189134" y="1692660"/>
                  <a:pt x="2957047" y="1613671"/>
                  <a:pt x="2804157" y="1631216"/>
                </a:cubicBezTo>
                <a:cubicBezTo>
                  <a:pt x="2651267" y="1648761"/>
                  <a:pt x="2506312" y="1605732"/>
                  <a:pt x="2302825" y="1631216"/>
                </a:cubicBezTo>
                <a:cubicBezTo>
                  <a:pt x="2099338" y="1656700"/>
                  <a:pt x="2029977" y="1585333"/>
                  <a:pt x="1900657" y="1631216"/>
                </a:cubicBezTo>
                <a:cubicBezTo>
                  <a:pt x="1771337" y="1677099"/>
                  <a:pt x="1641543" y="1608308"/>
                  <a:pt x="1399324" y="1631216"/>
                </a:cubicBezTo>
                <a:cubicBezTo>
                  <a:pt x="1157105" y="1654124"/>
                  <a:pt x="1076781" y="1573588"/>
                  <a:pt x="798827" y="1631216"/>
                </a:cubicBezTo>
                <a:cubicBezTo>
                  <a:pt x="520873" y="1688844"/>
                  <a:pt x="386667" y="1630481"/>
                  <a:pt x="0" y="1631216"/>
                </a:cubicBezTo>
                <a:cubicBezTo>
                  <a:pt x="-20085" y="1434568"/>
                  <a:pt x="36846" y="1308562"/>
                  <a:pt x="0" y="1120102"/>
                </a:cubicBezTo>
                <a:cubicBezTo>
                  <a:pt x="-36846" y="931642"/>
                  <a:pt x="37583" y="758296"/>
                  <a:pt x="0" y="608987"/>
                </a:cubicBezTo>
                <a:cubicBezTo>
                  <a:pt x="-37583" y="459679"/>
                  <a:pt x="36095" y="212646"/>
                  <a:pt x="0" y="0"/>
                </a:cubicBezTo>
                <a:close/>
              </a:path>
            </a:pathLst>
          </a:custGeom>
          <a:solidFill>
            <a:schemeClr val="bg1">
              <a:lumMod val="95000"/>
            </a:schemeClr>
          </a:solidFill>
          <a:ln w="28575">
            <a:solidFill>
              <a:schemeClr val="accent5"/>
            </a:solidFill>
            <a:extLst>
              <a:ext uri="{C807C97D-BFC1-408E-A445-0C87EB9F89A2}">
                <ask:lineSketchStyleProps xmlns:ask="http://schemas.microsoft.com/office/drawing/2018/sketchyshapes" sd="2501796154">
                  <a:prstGeom prst="rect">
                    <a:avLst/>
                  </a:prstGeom>
                  <ask:type>
                    <ask:lineSketchScribble/>
                  </ask:type>
                </ask:lineSketchStyleProps>
              </a:ext>
            </a:extLst>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buFontTx/>
              <a:buNone/>
              <a:tabLst/>
            </a:pPr>
            <a:r>
              <a:rPr kumimoji="0" lang="pt-BR" altLang="es-AR" sz="2000" b="1" i="0" u="none" strike="noStrike" cap="none" normalizeH="0" baseline="0" dirty="0" err="1">
                <a:ln>
                  <a:noFill/>
                </a:ln>
                <a:solidFill>
                  <a:schemeClr val="tx1"/>
                </a:solidFill>
                <a:effectLst/>
                <a:latin typeface="Baguet Script" panose="00000500000000000000" pitchFamily="2" charset="0"/>
                <a:cs typeface="Simplified Arabic Fixed" panose="02070309020205020404" pitchFamily="49" charset="-78"/>
              </a:rPr>
              <a:t>Machine</a:t>
            </a:r>
            <a:r>
              <a:rPr kumimoji="0" lang="pt-BR" altLang="es-AR" sz="2000" b="1" i="0" u="none" strike="noStrike" cap="none" normalizeH="0" baseline="0" dirty="0">
                <a:ln>
                  <a:noFill/>
                </a:ln>
                <a:solidFill>
                  <a:schemeClr val="tx1"/>
                </a:solidFill>
                <a:effectLst/>
                <a:latin typeface="Baguet Script" panose="00000500000000000000" pitchFamily="2" charset="0"/>
                <a:cs typeface="Simplified Arabic Fixed" panose="02070309020205020404" pitchFamily="49" charset="-78"/>
              </a:rPr>
              <a:t> </a:t>
            </a:r>
            <a:r>
              <a:rPr kumimoji="0" lang="pt-BR" altLang="es-AR" sz="2000" b="1" i="0" u="none" strike="noStrike" cap="none" normalizeH="0" baseline="0" dirty="0" err="1">
                <a:ln>
                  <a:noFill/>
                </a:ln>
                <a:solidFill>
                  <a:schemeClr val="tx1"/>
                </a:solidFill>
                <a:effectLst/>
                <a:latin typeface="Baguet Script" panose="00000500000000000000" pitchFamily="2" charset="0"/>
                <a:cs typeface="Simplified Arabic Fixed" panose="02070309020205020404" pitchFamily="49" charset="-78"/>
              </a:rPr>
              <a:t>learing</a:t>
            </a:r>
            <a:r>
              <a:rPr kumimoji="0" lang="pt-BR" altLang="es-AR" sz="2000" b="0" i="0" u="none" strike="noStrike" cap="none" normalizeH="0" baseline="0" dirty="0">
                <a:ln>
                  <a:noFill/>
                </a:ln>
                <a:solidFill>
                  <a:schemeClr val="tx1"/>
                </a:solidFill>
                <a:effectLst/>
                <a:latin typeface="Bahnschrift Light" panose="020B0502040204020203" pitchFamily="34" charset="0"/>
                <a:cs typeface="Simplified Arabic Fixed" panose="02070309020205020404" pitchFamily="49" charset="-78"/>
              </a:rPr>
              <a:t>: desenvolver algoritmos e técnicas que permitem que o computador aprenda automaticamente a partir dos dados, sem ser explicitamente programado para tarefas específicas.</a:t>
            </a:r>
            <a:endParaRPr kumimoji="0" lang="pt-BR" altLang="es-AR" sz="2000"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652F29F0-618D-D98E-EC27-79E2F5EF87DB}"/>
              </a:ext>
            </a:extLst>
          </p:cNvPr>
          <p:cNvSpPr>
            <a:spLocks noChangeArrowheads="1"/>
          </p:cNvSpPr>
          <p:nvPr/>
        </p:nvSpPr>
        <p:spPr bwMode="auto">
          <a:xfrm>
            <a:off x="644166" y="3803500"/>
            <a:ext cx="4958235" cy="2554545"/>
          </a:xfrm>
          <a:custGeom>
            <a:avLst/>
            <a:gdLst>
              <a:gd name="connsiteX0" fmla="*/ 0 w 4958235"/>
              <a:gd name="connsiteY0" fmla="*/ 0 h 2554545"/>
              <a:gd name="connsiteX1" fmla="*/ 451750 w 4958235"/>
              <a:gd name="connsiteY1" fmla="*/ 0 h 2554545"/>
              <a:gd name="connsiteX2" fmla="*/ 953083 w 4958235"/>
              <a:gd name="connsiteY2" fmla="*/ 0 h 2554545"/>
              <a:gd name="connsiteX3" fmla="*/ 1603163 w 4958235"/>
              <a:gd name="connsiteY3" fmla="*/ 0 h 2554545"/>
              <a:gd name="connsiteX4" fmla="*/ 2054913 w 4958235"/>
              <a:gd name="connsiteY4" fmla="*/ 0 h 2554545"/>
              <a:gd name="connsiteX5" fmla="*/ 2704993 w 4958235"/>
              <a:gd name="connsiteY5" fmla="*/ 0 h 2554545"/>
              <a:gd name="connsiteX6" fmla="*/ 3305490 w 4958235"/>
              <a:gd name="connsiteY6" fmla="*/ 0 h 2554545"/>
              <a:gd name="connsiteX7" fmla="*/ 3757240 w 4958235"/>
              <a:gd name="connsiteY7" fmla="*/ 0 h 2554545"/>
              <a:gd name="connsiteX8" fmla="*/ 4208991 w 4958235"/>
              <a:gd name="connsiteY8" fmla="*/ 0 h 2554545"/>
              <a:gd name="connsiteX9" fmla="*/ 4958235 w 4958235"/>
              <a:gd name="connsiteY9" fmla="*/ 0 h 2554545"/>
              <a:gd name="connsiteX10" fmla="*/ 4958235 w 4958235"/>
              <a:gd name="connsiteY10" fmla="*/ 485364 h 2554545"/>
              <a:gd name="connsiteX11" fmla="*/ 4958235 w 4958235"/>
              <a:gd name="connsiteY11" fmla="*/ 945182 h 2554545"/>
              <a:gd name="connsiteX12" fmla="*/ 4958235 w 4958235"/>
              <a:gd name="connsiteY12" fmla="*/ 1456091 h 2554545"/>
              <a:gd name="connsiteX13" fmla="*/ 4958235 w 4958235"/>
              <a:gd name="connsiteY13" fmla="*/ 2018091 h 2554545"/>
              <a:gd name="connsiteX14" fmla="*/ 4958235 w 4958235"/>
              <a:gd name="connsiteY14" fmla="*/ 2554545 h 2554545"/>
              <a:gd name="connsiteX15" fmla="*/ 4407320 w 4958235"/>
              <a:gd name="connsiteY15" fmla="*/ 2554545 h 2554545"/>
              <a:gd name="connsiteX16" fmla="*/ 3757240 w 4958235"/>
              <a:gd name="connsiteY16" fmla="*/ 2554545 h 2554545"/>
              <a:gd name="connsiteX17" fmla="*/ 3305490 w 4958235"/>
              <a:gd name="connsiteY17" fmla="*/ 2554545 h 2554545"/>
              <a:gd name="connsiteX18" fmla="*/ 2655410 w 4958235"/>
              <a:gd name="connsiteY18" fmla="*/ 2554545 h 2554545"/>
              <a:gd name="connsiteX19" fmla="*/ 2253242 w 4958235"/>
              <a:gd name="connsiteY19" fmla="*/ 2554545 h 2554545"/>
              <a:gd name="connsiteX20" fmla="*/ 1603163 w 4958235"/>
              <a:gd name="connsiteY20" fmla="*/ 2554545 h 2554545"/>
              <a:gd name="connsiteX21" fmla="*/ 1101830 w 4958235"/>
              <a:gd name="connsiteY21" fmla="*/ 2554545 h 2554545"/>
              <a:gd name="connsiteX22" fmla="*/ 699662 w 4958235"/>
              <a:gd name="connsiteY22" fmla="*/ 2554545 h 2554545"/>
              <a:gd name="connsiteX23" fmla="*/ 0 w 4958235"/>
              <a:gd name="connsiteY23" fmla="*/ 2554545 h 2554545"/>
              <a:gd name="connsiteX24" fmla="*/ 0 w 4958235"/>
              <a:gd name="connsiteY24" fmla="*/ 2069181 h 2554545"/>
              <a:gd name="connsiteX25" fmla="*/ 0 w 4958235"/>
              <a:gd name="connsiteY25" fmla="*/ 1583818 h 2554545"/>
              <a:gd name="connsiteX26" fmla="*/ 0 w 4958235"/>
              <a:gd name="connsiteY26" fmla="*/ 1149545 h 2554545"/>
              <a:gd name="connsiteX27" fmla="*/ 0 w 4958235"/>
              <a:gd name="connsiteY27" fmla="*/ 638636 h 2554545"/>
              <a:gd name="connsiteX28" fmla="*/ 0 w 4958235"/>
              <a:gd name="connsiteY28" fmla="*/ 0 h 255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58235" h="2554545" fill="none" extrusionOk="0">
                <a:moveTo>
                  <a:pt x="0" y="0"/>
                </a:moveTo>
                <a:cubicBezTo>
                  <a:pt x="131594" y="-40699"/>
                  <a:pt x="262578" y="50281"/>
                  <a:pt x="451750" y="0"/>
                </a:cubicBezTo>
                <a:cubicBezTo>
                  <a:pt x="640922" y="-50281"/>
                  <a:pt x="736723" y="19443"/>
                  <a:pt x="953083" y="0"/>
                </a:cubicBezTo>
                <a:cubicBezTo>
                  <a:pt x="1169443" y="-19443"/>
                  <a:pt x="1375647" y="10906"/>
                  <a:pt x="1603163" y="0"/>
                </a:cubicBezTo>
                <a:cubicBezTo>
                  <a:pt x="1830679" y="-10906"/>
                  <a:pt x="1862433" y="2893"/>
                  <a:pt x="2054913" y="0"/>
                </a:cubicBezTo>
                <a:cubicBezTo>
                  <a:pt x="2247393" y="-2893"/>
                  <a:pt x="2426431" y="27028"/>
                  <a:pt x="2704993" y="0"/>
                </a:cubicBezTo>
                <a:cubicBezTo>
                  <a:pt x="2983555" y="-27028"/>
                  <a:pt x="3065839" y="45099"/>
                  <a:pt x="3305490" y="0"/>
                </a:cubicBezTo>
                <a:cubicBezTo>
                  <a:pt x="3545141" y="-45099"/>
                  <a:pt x="3608515" y="8051"/>
                  <a:pt x="3757240" y="0"/>
                </a:cubicBezTo>
                <a:cubicBezTo>
                  <a:pt x="3905965" y="-8051"/>
                  <a:pt x="4041961" y="50110"/>
                  <a:pt x="4208991" y="0"/>
                </a:cubicBezTo>
                <a:cubicBezTo>
                  <a:pt x="4376021" y="-50110"/>
                  <a:pt x="4783451" y="4001"/>
                  <a:pt x="4958235" y="0"/>
                </a:cubicBezTo>
                <a:cubicBezTo>
                  <a:pt x="4999660" y="138068"/>
                  <a:pt x="4947375" y="286826"/>
                  <a:pt x="4958235" y="485364"/>
                </a:cubicBezTo>
                <a:cubicBezTo>
                  <a:pt x="4969095" y="683902"/>
                  <a:pt x="4926759" y="726675"/>
                  <a:pt x="4958235" y="945182"/>
                </a:cubicBezTo>
                <a:cubicBezTo>
                  <a:pt x="4989711" y="1163689"/>
                  <a:pt x="4952269" y="1236873"/>
                  <a:pt x="4958235" y="1456091"/>
                </a:cubicBezTo>
                <a:cubicBezTo>
                  <a:pt x="4964201" y="1675309"/>
                  <a:pt x="4923414" y="1818302"/>
                  <a:pt x="4958235" y="2018091"/>
                </a:cubicBezTo>
                <a:cubicBezTo>
                  <a:pt x="4993056" y="2217880"/>
                  <a:pt x="4932318" y="2351784"/>
                  <a:pt x="4958235" y="2554545"/>
                </a:cubicBezTo>
                <a:cubicBezTo>
                  <a:pt x="4821753" y="2561773"/>
                  <a:pt x="4638978" y="2499613"/>
                  <a:pt x="4407320" y="2554545"/>
                </a:cubicBezTo>
                <a:cubicBezTo>
                  <a:pt x="4175663" y="2609477"/>
                  <a:pt x="4045887" y="2533279"/>
                  <a:pt x="3757240" y="2554545"/>
                </a:cubicBezTo>
                <a:cubicBezTo>
                  <a:pt x="3468593" y="2575811"/>
                  <a:pt x="3508954" y="2519715"/>
                  <a:pt x="3305490" y="2554545"/>
                </a:cubicBezTo>
                <a:cubicBezTo>
                  <a:pt x="3102026" y="2589375"/>
                  <a:pt x="2966192" y="2486311"/>
                  <a:pt x="2655410" y="2554545"/>
                </a:cubicBezTo>
                <a:cubicBezTo>
                  <a:pt x="2344628" y="2622779"/>
                  <a:pt x="2396081" y="2519496"/>
                  <a:pt x="2253242" y="2554545"/>
                </a:cubicBezTo>
                <a:cubicBezTo>
                  <a:pt x="2110403" y="2589594"/>
                  <a:pt x="1744256" y="2499013"/>
                  <a:pt x="1603163" y="2554545"/>
                </a:cubicBezTo>
                <a:cubicBezTo>
                  <a:pt x="1462070" y="2610077"/>
                  <a:pt x="1266152" y="2541992"/>
                  <a:pt x="1101830" y="2554545"/>
                </a:cubicBezTo>
                <a:cubicBezTo>
                  <a:pt x="937508" y="2567098"/>
                  <a:pt x="855003" y="2542087"/>
                  <a:pt x="699662" y="2554545"/>
                </a:cubicBezTo>
                <a:cubicBezTo>
                  <a:pt x="544321" y="2567003"/>
                  <a:pt x="209564" y="2473701"/>
                  <a:pt x="0" y="2554545"/>
                </a:cubicBezTo>
                <a:cubicBezTo>
                  <a:pt x="-11054" y="2443488"/>
                  <a:pt x="19288" y="2230323"/>
                  <a:pt x="0" y="2069181"/>
                </a:cubicBezTo>
                <a:cubicBezTo>
                  <a:pt x="-19288" y="1908039"/>
                  <a:pt x="20044" y="1788063"/>
                  <a:pt x="0" y="1583818"/>
                </a:cubicBezTo>
                <a:cubicBezTo>
                  <a:pt x="-20044" y="1379573"/>
                  <a:pt x="33617" y="1269183"/>
                  <a:pt x="0" y="1149545"/>
                </a:cubicBezTo>
                <a:cubicBezTo>
                  <a:pt x="-33617" y="1029907"/>
                  <a:pt x="44120" y="823278"/>
                  <a:pt x="0" y="638636"/>
                </a:cubicBezTo>
                <a:cubicBezTo>
                  <a:pt x="-44120" y="453994"/>
                  <a:pt x="19509" y="131851"/>
                  <a:pt x="0" y="0"/>
                </a:cubicBezTo>
                <a:close/>
              </a:path>
              <a:path w="4958235" h="2554545" stroke="0" extrusionOk="0">
                <a:moveTo>
                  <a:pt x="0" y="0"/>
                </a:moveTo>
                <a:cubicBezTo>
                  <a:pt x="188752" y="-55507"/>
                  <a:pt x="399304" y="50144"/>
                  <a:pt x="501333" y="0"/>
                </a:cubicBezTo>
                <a:cubicBezTo>
                  <a:pt x="603362" y="-50144"/>
                  <a:pt x="757632" y="50709"/>
                  <a:pt x="953083" y="0"/>
                </a:cubicBezTo>
                <a:cubicBezTo>
                  <a:pt x="1148534" y="-50709"/>
                  <a:pt x="1266727" y="19655"/>
                  <a:pt x="1503998" y="0"/>
                </a:cubicBezTo>
                <a:cubicBezTo>
                  <a:pt x="1741269" y="-19655"/>
                  <a:pt x="1928898" y="9792"/>
                  <a:pt x="2054913" y="0"/>
                </a:cubicBezTo>
                <a:cubicBezTo>
                  <a:pt x="2180928" y="-9792"/>
                  <a:pt x="2396749" y="35403"/>
                  <a:pt x="2506663" y="0"/>
                </a:cubicBezTo>
                <a:cubicBezTo>
                  <a:pt x="2616577" y="-35403"/>
                  <a:pt x="2811076" y="31111"/>
                  <a:pt x="3107161" y="0"/>
                </a:cubicBezTo>
                <a:cubicBezTo>
                  <a:pt x="3403246" y="-31111"/>
                  <a:pt x="3524824" y="34548"/>
                  <a:pt x="3757240" y="0"/>
                </a:cubicBezTo>
                <a:cubicBezTo>
                  <a:pt x="3989656" y="-34548"/>
                  <a:pt x="4067014" y="59824"/>
                  <a:pt x="4357738" y="0"/>
                </a:cubicBezTo>
                <a:cubicBezTo>
                  <a:pt x="4648462" y="-59824"/>
                  <a:pt x="4801567" y="24723"/>
                  <a:pt x="4958235" y="0"/>
                </a:cubicBezTo>
                <a:cubicBezTo>
                  <a:pt x="5021653" y="125439"/>
                  <a:pt x="4910836" y="379255"/>
                  <a:pt x="4958235" y="536454"/>
                </a:cubicBezTo>
                <a:cubicBezTo>
                  <a:pt x="5005634" y="693653"/>
                  <a:pt x="4916760" y="774179"/>
                  <a:pt x="4958235" y="970727"/>
                </a:cubicBezTo>
                <a:cubicBezTo>
                  <a:pt x="4999710" y="1167275"/>
                  <a:pt x="4916502" y="1309199"/>
                  <a:pt x="4958235" y="1532727"/>
                </a:cubicBezTo>
                <a:cubicBezTo>
                  <a:pt x="4999968" y="1756255"/>
                  <a:pt x="4941213" y="1834001"/>
                  <a:pt x="4958235" y="1967000"/>
                </a:cubicBezTo>
                <a:cubicBezTo>
                  <a:pt x="4975257" y="2099999"/>
                  <a:pt x="4897382" y="2370567"/>
                  <a:pt x="4958235" y="2554545"/>
                </a:cubicBezTo>
                <a:cubicBezTo>
                  <a:pt x="4790501" y="2582649"/>
                  <a:pt x="4700055" y="2512357"/>
                  <a:pt x="4556067" y="2554545"/>
                </a:cubicBezTo>
                <a:cubicBezTo>
                  <a:pt x="4412079" y="2596733"/>
                  <a:pt x="4278113" y="2508000"/>
                  <a:pt x="4005152" y="2554545"/>
                </a:cubicBezTo>
                <a:cubicBezTo>
                  <a:pt x="3732191" y="2601090"/>
                  <a:pt x="3596644" y="2493426"/>
                  <a:pt x="3404655" y="2554545"/>
                </a:cubicBezTo>
                <a:cubicBezTo>
                  <a:pt x="3212666" y="2615664"/>
                  <a:pt x="3003980" y="2528411"/>
                  <a:pt x="2804157" y="2554545"/>
                </a:cubicBezTo>
                <a:cubicBezTo>
                  <a:pt x="2604334" y="2580679"/>
                  <a:pt x="2459978" y="2528649"/>
                  <a:pt x="2203660" y="2554545"/>
                </a:cubicBezTo>
                <a:cubicBezTo>
                  <a:pt x="1947342" y="2580441"/>
                  <a:pt x="1962505" y="2508861"/>
                  <a:pt x="1751910" y="2554545"/>
                </a:cubicBezTo>
                <a:cubicBezTo>
                  <a:pt x="1541315" y="2600229"/>
                  <a:pt x="1319487" y="2534603"/>
                  <a:pt x="1151412" y="2554545"/>
                </a:cubicBezTo>
                <a:cubicBezTo>
                  <a:pt x="983337" y="2574487"/>
                  <a:pt x="712999" y="2519853"/>
                  <a:pt x="550915" y="2554545"/>
                </a:cubicBezTo>
                <a:cubicBezTo>
                  <a:pt x="388831" y="2589237"/>
                  <a:pt x="273510" y="2552845"/>
                  <a:pt x="0" y="2554545"/>
                </a:cubicBezTo>
                <a:cubicBezTo>
                  <a:pt x="-13848" y="2444529"/>
                  <a:pt x="34763" y="2321468"/>
                  <a:pt x="0" y="2094727"/>
                </a:cubicBezTo>
                <a:cubicBezTo>
                  <a:pt x="-34763" y="1867986"/>
                  <a:pt x="900" y="1738621"/>
                  <a:pt x="0" y="1583818"/>
                </a:cubicBezTo>
                <a:cubicBezTo>
                  <a:pt x="-900" y="1429015"/>
                  <a:pt x="58420" y="1213303"/>
                  <a:pt x="0" y="1072909"/>
                </a:cubicBezTo>
                <a:cubicBezTo>
                  <a:pt x="-58420" y="932515"/>
                  <a:pt x="11689" y="726879"/>
                  <a:pt x="0" y="638636"/>
                </a:cubicBezTo>
                <a:cubicBezTo>
                  <a:pt x="-11689" y="550393"/>
                  <a:pt x="34973" y="169127"/>
                  <a:pt x="0" y="0"/>
                </a:cubicBezTo>
                <a:close/>
              </a:path>
            </a:pathLst>
          </a:custGeom>
          <a:solidFill>
            <a:schemeClr val="bg1">
              <a:lumMod val="95000"/>
            </a:schemeClr>
          </a:solidFill>
          <a:ln w="28575">
            <a:solidFill>
              <a:schemeClr val="accent5"/>
            </a:solidFill>
            <a:extLst>
              <a:ext uri="{C807C97D-BFC1-408E-A445-0C87EB9F89A2}">
                <ask:lineSketchStyleProps xmlns:ask="http://schemas.microsoft.com/office/drawing/2018/sketchyshapes" sd="3804903504">
                  <a:prstGeom prst="rect">
                    <a:avLst/>
                  </a:prstGeom>
                  <ask:type>
                    <ask:lineSketchScribble/>
                  </ask:type>
                </ask:lineSketchStyleProps>
              </a:ext>
            </a:extLst>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ct val="0"/>
              </a:spcAft>
              <a:buClrTx/>
              <a:buSzTx/>
              <a:buFontTx/>
              <a:buNone/>
              <a:tabLst/>
            </a:pPr>
            <a:r>
              <a:rPr lang="pt-BR" altLang="es-AR" sz="2000" b="1" dirty="0" err="1">
                <a:latin typeface="Baguet Script" panose="00000500000000000000" pitchFamily="2" charset="0"/>
                <a:cs typeface="Simplified Arabic Fixed" panose="02070309020205020404" pitchFamily="49" charset="-78"/>
              </a:rPr>
              <a:t>Deep</a:t>
            </a:r>
            <a:r>
              <a:rPr lang="pt-BR" altLang="es-AR" sz="2000" b="1" dirty="0">
                <a:latin typeface="Baguet Script" panose="00000500000000000000" pitchFamily="2" charset="0"/>
                <a:cs typeface="Simplified Arabic Fixed" panose="02070309020205020404" pitchFamily="49" charset="-78"/>
              </a:rPr>
              <a:t> </a:t>
            </a:r>
            <a:r>
              <a:rPr lang="pt-BR" altLang="es-AR" sz="2000" b="1" dirty="0" err="1">
                <a:latin typeface="Baguet Script" panose="00000500000000000000" pitchFamily="2" charset="0"/>
                <a:cs typeface="Simplified Arabic Fixed" panose="02070309020205020404" pitchFamily="49" charset="-78"/>
              </a:rPr>
              <a:t>learning</a:t>
            </a:r>
            <a:r>
              <a:rPr lang="pt-BR" altLang="es-AR" sz="2000" dirty="0">
                <a:latin typeface="Bahnschrift Light" panose="020B0502040204020203" pitchFamily="34" charset="0"/>
                <a:cs typeface="Simplified Arabic Fixed" panose="02070309020205020404" pitchFamily="49" charset="-78"/>
              </a:rPr>
              <a:t>: Se baseia em redes neurais artificiais com várias camadas para aprender representações complexas dos dados. Essas redes neurais são projetadas para imitar o funcionamento do cérebro humano, onde cada camada sucessiva extrai características mais abstratas dos dados. </a:t>
            </a:r>
            <a:endParaRPr kumimoji="0" lang="pt-BR" altLang="es-AR" sz="2000" b="0" i="0" u="none" strike="noStrike" cap="none" normalizeH="0" baseline="0" dirty="0">
              <a:ln>
                <a:noFill/>
              </a:ln>
              <a:solidFill>
                <a:schemeClr val="tx1"/>
              </a:solidFill>
              <a:effectLst/>
              <a:latin typeface="Arial" panose="020B0604020202020204" pitchFamily="34" charset="0"/>
            </a:endParaRPr>
          </a:p>
        </p:txBody>
      </p:sp>
      <p:pic>
        <p:nvPicPr>
          <p:cNvPr id="15" name="Gráfico 14" descr="Mulher com um braço protético">
            <a:extLst>
              <a:ext uri="{FF2B5EF4-FFF2-40B4-BE49-F238E27FC236}">
                <a16:creationId xmlns:a16="http://schemas.microsoft.com/office/drawing/2014/main" id="{A1AE6D9D-8514-6439-1DA1-946FFF7A24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24589" y="4521686"/>
            <a:ext cx="2300222" cy="2415233"/>
          </a:xfrm>
          <a:prstGeom prst="rect">
            <a:avLst/>
          </a:prstGeom>
        </p:spPr>
      </p:pic>
      <p:pic>
        <p:nvPicPr>
          <p:cNvPr id="17" name="Gráfico 16" descr="Balão de fala retangular">
            <a:extLst>
              <a:ext uri="{FF2B5EF4-FFF2-40B4-BE49-F238E27FC236}">
                <a16:creationId xmlns:a16="http://schemas.microsoft.com/office/drawing/2014/main" id="{28B4C078-188C-31B3-D8C6-DBF8B9B081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16232" y="3554439"/>
            <a:ext cx="1457325" cy="1304925"/>
          </a:xfrm>
          <a:prstGeom prst="rect">
            <a:avLst/>
          </a:prstGeom>
        </p:spPr>
      </p:pic>
      <p:sp>
        <p:nvSpPr>
          <p:cNvPr id="18" name="CaixaDeTexto 17">
            <a:extLst>
              <a:ext uri="{FF2B5EF4-FFF2-40B4-BE49-F238E27FC236}">
                <a16:creationId xmlns:a16="http://schemas.microsoft.com/office/drawing/2014/main" id="{8BC3DC38-EC04-8E5F-E4BD-7E7FF602C653}"/>
              </a:ext>
            </a:extLst>
          </p:cNvPr>
          <p:cNvSpPr txBox="1"/>
          <p:nvPr/>
        </p:nvSpPr>
        <p:spPr>
          <a:xfrm>
            <a:off x="6915598" y="3697715"/>
            <a:ext cx="1457325" cy="646331"/>
          </a:xfrm>
          <a:prstGeom prst="rect">
            <a:avLst/>
          </a:prstGeom>
          <a:noFill/>
        </p:spPr>
        <p:txBody>
          <a:bodyPr wrap="square" rtlCol="0">
            <a:spAutoFit/>
          </a:bodyPr>
          <a:lstStyle/>
          <a:p>
            <a:r>
              <a:rPr lang="pt-BR" dirty="0">
                <a:latin typeface="Bahnschrift Light Condensed" panose="020B0502040204020203" pitchFamily="34" charset="0"/>
              </a:rPr>
              <a:t>O </a:t>
            </a:r>
            <a:r>
              <a:rPr lang="pt-BR" dirty="0" err="1">
                <a:latin typeface="Bahnschrift SemiCondensed" panose="020B0502040204020203" pitchFamily="34" charset="0"/>
              </a:rPr>
              <a:t>ChatGPT</a:t>
            </a:r>
            <a:r>
              <a:rPr lang="pt-BR" dirty="0">
                <a:latin typeface="Bahnschrift SemiCondensed" panose="020B0502040204020203" pitchFamily="34" charset="0"/>
              </a:rPr>
              <a:t> </a:t>
            </a:r>
            <a:r>
              <a:rPr lang="pt-BR" dirty="0">
                <a:latin typeface="Bahnschrift Light Condensed" panose="020B0502040204020203" pitchFamily="34" charset="0"/>
              </a:rPr>
              <a:t>nasceu aqui.</a:t>
            </a:r>
          </a:p>
        </p:txBody>
      </p:sp>
    </p:spTree>
    <p:extLst>
      <p:ext uri="{BB962C8B-B14F-4D97-AF65-F5344CB8AC3E}">
        <p14:creationId xmlns:p14="http://schemas.microsoft.com/office/powerpoint/2010/main" val="2650803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CaixaDeTexto 60">
            <a:extLst>
              <a:ext uri="{FF2B5EF4-FFF2-40B4-BE49-F238E27FC236}">
                <a16:creationId xmlns:a16="http://schemas.microsoft.com/office/drawing/2014/main" id="{93D1FDD3-D9BD-D91F-C82F-3DC1B42F44E7}"/>
              </a:ext>
            </a:extLst>
          </p:cNvPr>
          <p:cNvSpPr txBox="1"/>
          <p:nvPr/>
        </p:nvSpPr>
        <p:spPr>
          <a:xfrm>
            <a:off x="261939" y="643242"/>
            <a:ext cx="4530436" cy="871180"/>
          </a:xfrm>
          <a:prstGeom prst="round2SameRect">
            <a:avLst/>
          </a:prstGeom>
          <a:solidFill>
            <a:schemeClr val="accent4">
              <a:lumMod val="40000"/>
              <a:lumOff val="60000"/>
            </a:schemeClr>
          </a:solidFill>
        </p:spPr>
        <p:txBody>
          <a:bodyPr wrap="square" rtlCol="0">
            <a:spAutoFit/>
          </a:bodyPr>
          <a:lstStyle/>
          <a:p>
            <a:r>
              <a:rPr lang="pt-BR" sz="4800" dirty="0">
                <a:latin typeface="Baguet Script" panose="00000500000000000000" pitchFamily="2" charset="0"/>
              </a:rPr>
              <a:t>Estatística</a:t>
            </a:r>
          </a:p>
        </p:txBody>
      </p:sp>
      <p:sp>
        <p:nvSpPr>
          <p:cNvPr id="2" name="CaixaDeTexto 1">
            <a:extLst>
              <a:ext uri="{FF2B5EF4-FFF2-40B4-BE49-F238E27FC236}">
                <a16:creationId xmlns:a16="http://schemas.microsoft.com/office/drawing/2014/main" id="{244F97BC-AB81-5B66-E927-16816429055F}"/>
              </a:ext>
            </a:extLst>
          </p:cNvPr>
          <p:cNvSpPr txBox="1"/>
          <p:nvPr/>
        </p:nvSpPr>
        <p:spPr>
          <a:xfrm flipH="1">
            <a:off x="6142570" y="643242"/>
            <a:ext cx="5602996" cy="871180"/>
          </a:xfrm>
          <a:prstGeom prst="round2SameRect">
            <a:avLst/>
          </a:prstGeom>
          <a:solidFill>
            <a:schemeClr val="accent3">
              <a:lumMod val="40000"/>
              <a:lumOff val="60000"/>
            </a:schemeClr>
          </a:solidFill>
        </p:spPr>
        <p:txBody>
          <a:bodyPr wrap="square" rtlCol="0">
            <a:spAutoFit/>
          </a:bodyPr>
          <a:lstStyle/>
          <a:p>
            <a:r>
              <a:rPr lang="pt-BR" sz="4800" dirty="0">
                <a:latin typeface="Baguet Script" panose="00000500000000000000" pitchFamily="2" charset="0"/>
              </a:rPr>
              <a:t>Ciência de Dados</a:t>
            </a:r>
          </a:p>
        </p:txBody>
      </p:sp>
      <p:sp>
        <p:nvSpPr>
          <p:cNvPr id="3" name="CaixaDeTexto 2">
            <a:extLst>
              <a:ext uri="{FF2B5EF4-FFF2-40B4-BE49-F238E27FC236}">
                <a16:creationId xmlns:a16="http://schemas.microsoft.com/office/drawing/2014/main" id="{3AF2939D-4DFD-5EA7-35F5-0041564BE882}"/>
              </a:ext>
            </a:extLst>
          </p:cNvPr>
          <p:cNvSpPr txBox="1"/>
          <p:nvPr/>
        </p:nvSpPr>
        <p:spPr>
          <a:xfrm>
            <a:off x="5156649" y="1052757"/>
            <a:ext cx="621647" cy="461665"/>
          </a:xfrm>
          <a:prstGeom prst="rect">
            <a:avLst/>
          </a:prstGeom>
          <a:noFill/>
        </p:spPr>
        <p:txBody>
          <a:bodyPr wrap="square" rtlCol="0">
            <a:spAutoFit/>
          </a:bodyPr>
          <a:lstStyle/>
          <a:p>
            <a:r>
              <a:rPr lang="pt-BR" sz="2400" dirty="0">
                <a:latin typeface="Baguet Script" panose="00000500000000000000" pitchFamily="2" charset="0"/>
              </a:rPr>
              <a:t>VS.</a:t>
            </a:r>
          </a:p>
        </p:txBody>
      </p:sp>
      <p:sp>
        <p:nvSpPr>
          <p:cNvPr id="4" name="Rectangle 3">
            <a:extLst>
              <a:ext uri="{FF2B5EF4-FFF2-40B4-BE49-F238E27FC236}">
                <a16:creationId xmlns:a16="http://schemas.microsoft.com/office/drawing/2014/main" id="{26BFF7E2-F044-2880-2846-E4431D02EEDE}"/>
              </a:ext>
            </a:extLst>
          </p:cNvPr>
          <p:cNvSpPr>
            <a:spLocks noChangeArrowheads="1"/>
          </p:cNvSpPr>
          <p:nvPr/>
        </p:nvSpPr>
        <p:spPr bwMode="auto">
          <a:xfrm>
            <a:off x="444391" y="1598382"/>
            <a:ext cx="4972980" cy="464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pt-BR" altLang="es-AR" sz="2000" b="1" i="0" u="none" strike="noStrike" cap="none" normalizeH="0" baseline="0" dirty="0">
                <a:ln>
                  <a:noFill/>
                </a:ln>
                <a:solidFill>
                  <a:schemeClr val="tx1"/>
                </a:solidFill>
                <a:effectLst/>
                <a:latin typeface="Bahnschrift Light Condensed" panose="020B0502040204020203" pitchFamily="34" charset="0"/>
                <a:cs typeface="Simplified Arabic Fixed" panose="02070309020205020404" pitchFamily="49" charset="-78"/>
              </a:rPr>
              <a:t>Inferência estatística </a:t>
            </a:r>
            <a:r>
              <a:rPr kumimoji="0" lang="pt-BR" altLang="es-AR" sz="2000" i="0" u="none" strike="noStrike" cap="none" normalizeH="0" baseline="0" dirty="0">
                <a:ln>
                  <a:noFill/>
                </a:ln>
                <a:solidFill>
                  <a:schemeClr val="tx1"/>
                </a:solidFill>
                <a:effectLst/>
                <a:latin typeface="Bahnschrift Light Condensed" panose="020B0502040204020203" pitchFamily="34" charset="0"/>
                <a:cs typeface="Simplified Arabic Fixed" panose="02070309020205020404" pitchFamily="49" charset="-78"/>
              </a:rPr>
              <a:t>– fazer afirmações sobre uma população baseado em uma amostra</a:t>
            </a:r>
            <a:r>
              <a:rPr lang="pt-BR" altLang="es-AR" sz="2000" dirty="0">
                <a:latin typeface="Bahnschrift Light Condensed" panose="020B0502040204020203" pitchFamily="34" charset="0"/>
                <a:cs typeface="Simplified Arabic Fixed" panose="02070309020205020404" pitchFamily="49" charset="-78"/>
              </a:rPr>
              <a:t> representativa.</a:t>
            </a:r>
          </a:p>
          <a:p>
            <a:pPr marL="285750" indent="-285750" eaLnBrk="0" fontAlgn="base" hangingPunct="0">
              <a:lnSpc>
                <a:spcPct val="150000"/>
              </a:lnSpc>
              <a:spcBef>
                <a:spcPct val="0"/>
              </a:spcBef>
              <a:spcAft>
                <a:spcPct val="0"/>
              </a:spcAft>
              <a:buFont typeface="Arial" panose="020B0604020202020204" pitchFamily="34" charset="0"/>
              <a:buChar char="•"/>
            </a:pPr>
            <a:r>
              <a:rPr lang="pt-BR" altLang="es-AR" sz="2000" dirty="0">
                <a:latin typeface="Bahnschrift Light Condensed" panose="020B0502040204020203" pitchFamily="34" charset="0"/>
                <a:cs typeface="Simplified Arabic Fixed" panose="02070309020205020404" pitchFamily="49" charset="-78"/>
              </a:rPr>
              <a:t>Um número mais </a:t>
            </a:r>
            <a:r>
              <a:rPr lang="pt-BR" altLang="es-AR" sz="2000" b="1" dirty="0">
                <a:latin typeface="Bahnschrift Light Condensed" panose="020B0502040204020203" pitchFamily="34" charset="0"/>
                <a:cs typeface="Simplified Arabic Fixed" panose="02070309020205020404" pitchFamily="49" charset="-78"/>
              </a:rPr>
              <a:t>limitado de preditores</a:t>
            </a:r>
            <a:r>
              <a:rPr lang="pt-BR" altLang="es-AR" sz="2000" dirty="0">
                <a:latin typeface="Bahnschrift Light Condensed" panose="020B0502040204020203" pitchFamily="34" charset="0"/>
                <a:cs typeface="Simplified Arabic Fixed" panose="02070309020205020404" pitchFamily="49" charset="-78"/>
              </a:rPr>
              <a:t>. </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pt-BR" altLang="es-AR" sz="2000" dirty="0">
                <a:latin typeface="Bahnschrift Light Condensed" panose="020B0502040204020203" pitchFamily="34" charset="0"/>
                <a:cs typeface="Simplified Arabic Fixed" panose="02070309020205020404" pitchFamily="49" charset="-78"/>
              </a:rPr>
              <a:t>Dados </a:t>
            </a:r>
            <a:r>
              <a:rPr lang="pt-BR" altLang="es-AR" sz="2000" b="1" dirty="0">
                <a:latin typeface="Bahnschrift Light Condensed" panose="020B0502040204020203" pitchFamily="34" charset="0"/>
                <a:cs typeface="Simplified Arabic Fixed" panose="02070309020205020404" pitchFamily="49" charset="-78"/>
              </a:rPr>
              <a:t>amostrados sob rigoroso protocolo </a:t>
            </a:r>
            <a:r>
              <a:rPr lang="pt-BR" altLang="es-AR" sz="2000" dirty="0">
                <a:latin typeface="Bahnschrift Light Condensed" panose="020B0502040204020203" pitchFamily="34" charset="0"/>
                <a:cs typeface="Simplified Arabic Fixed" panose="02070309020205020404" pitchFamily="49" charset="-78"/>
              </a:rPr>
              <a:t>de amostragem. </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pt-BR" altLang="es-AR" sz="2000" b="1" dirty="0">
                <a:latin typeface="Bahnschrift Light Condensed" panose="020B0502040204020203" pitchFamily="34" charset="0"/>
                <a:cs typeface="Simplified Arabic Fixed" panose="02070309020205020404" pitchFamily="49" charset="-78"/>
              </a:rPr>
              <a:t>Conjunto de dados menores</a:t>
            </a:r>
            <a:r>
              <a:rPr lang="pt-BR" altLang="es-AR" sz="2000" dirty="0">
                <a:latin typeface="Bahnschrift Light Condensed" panose="020B0502040204020203" pitchFamily="34" charset="0"/>
                <a:cs typeface="Simplified Arabic Fixed" panose="02070309020205020404" pitchFamily="49" charset="-78"/>
              </a:rPr>
              <a:t>, geralmente coletados de forma direta. </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pt-BR" altLang="es-AR" sz="2000" dirty="0">
                <a:latin typeface="Bahnschrift Light Condensed" panose="020B0502040204020203" pitchFamily="34" charset="0"/>
                <a:cs typeface="Simplified Arabic Fixed" panose="02070309020205020404" pitchFamily="49" charset="-78"/>
              </a:rPr>
              <a:t>Modelos paramétricos ou não-paramétricos. </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pt-BR" altLang="es-AR" sz="2000" dirty="0">
                <a:latin typeface="Bahnschrift Light Condensed" panose="020B0502040204020203" pitchFamily="34" charset="0"/>
                <a:cs typeface="Simplified Arabic Fixed" panose="02070309020205020404" pitchFamily="49" charset="-78"/>
              </a:rPr>
              <a:t>Foco na </a:t>
            </a:r>
            <a:r>
              <a:rPr lang="pt-BR" altLang="es-AR" sz="2000" b="1" dirty="0">
                <a:latin typeface="Bahnschrift Light Condensed" panose="020B0502040204020203" pitchFamily="34" charset="0"/>
                <a:cs typeface="Simplified Arabic Fixed" panose="02070309020205020404" pitchFamily="49" charset="-78"/>
              </a:rPr>
              <a:t>capacidade de predição </a:t>
            </a:r>
            <a:r>
              <a:rPr lang="pt-BR" altLang="es-AR" sz="2000" dirty="0">
                <a:latin typeface="Bahnschrift Light Condensed" panose="020B0502040204020203" pitchFamily="34" charset="0"/>
                <a:cs typeface="Simplified Arabic Fixed" panose="02070309020205020404" pitchFamily="49" charset="-78"/>
              </a:rPr>
              <a:t>e na </a:t>
            </a:r>
            <a:r>
              <a:rPr lang="pt-BR" altLang="es-AR" sz="2000" b="1" dirty="0" err="1">
                <a:latin typeface="Bahnschrift Light Condensed" panose="020B0502040204020203" pitchFamily="34" charset="0"/>
                <a:cs typeface="Simplified Arabic Fixed" panose="02070309020205020404" pitchFamily="49" charset="-78"/>
              </a:rPr>
              <a:t>interpretabilidade</a:t>
            </a:r>
            <a:r>
              <a:rPr lang="pt-BR" altLang="es-AR" sz="2000" dirty="0">
                <a:latin typeface="Bahnschrift Light Condensed" panose="020B0502040204020203" pitchFamily="34" charset="0"/>
                <a:cs typeface="Simplified Arabic Fixed" panose="02070309020205020404" pitchFamily="49" charset="-78"/>
              </a:rPr>
              <a:t> (a depender do objetivo). </a:t>
            </a:r>
          </a:p>
        </p:txBody>
      </p:sp>
      <p:sp>
        <p:nvSpPr>
          <p:cNvPr id="5" name="Rectangle 3">
            <a:extLst>
              <a:ext uri="{FF2B5EF4-FFF2-40B4-BE49-F238E27FC236}">
                <a16:creationId xmlns:a16="http://schemas.microsoft.com/office/drawing/2014/main" id="{2F7980EE-C573-66D3-0D86-4216A6853FCA}"/>
              </a:ext>
            </a:extLst>
          </p:cNvPr>
          <p:cNvSpPr>
            <a:spLocks noChangeArrowheads="1"/>
          </p:cNvSpPr>
          <p:nvPr/>
        </p:nvSpPr>
        <p:spPr bwMode="auto">
          <a:xfrm>
            <a:off x="6495861" y="1752270"/>
            <a:ext cx="5786929" cy="4338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spcBef>
                <a:spcPct val="0"/>
              </a:spcBef>
              <a:spcAft>
                <a:spcPct val="0"/>
              </a:spcAft>
              <a:buClrTx/>
              <a:buSzTx/>
              <a:buFont typeface="Arial" panose="020B0604020202020204" pitchFamily="34" charset="0"/>
              <a:buChar char="•"/>
              <a:tabLst/>
            </a:pPr>
            <a:r>
              <a:rPr lang="pt-BR" altLang="es-AR" sz="2000" dirty="0">
                <a:latin typeface="Bahnschrift Light Condensed" panose="020B0502040204020203" pitchFamily="34" charset="0"/>
                <a:cs typeface="Simplified Arabic Fixed" panose="02070309020205020404" pitchFamily="49" charset="-78"/>
              </a:rPr>
              <a:t>B</a:t>
            </a:r>
            <a:r>
              <a:rPr kumimoji="0" lang="pt-BR" altLang="es-AR" sz="2000" i="0" u="none" strike="noStrike" cap="none" normalizeH="0" baseline="0" dirty="0">
                <a:ln>
                  <a:noFill/>
                </a:ln>
                <a:solidFill>
                  <a:schemeClr val="tx1"/>
                </a:solidFill>
                <a:effectLst/>
                <a:latin typeface="Bahnschrift Light Condensed" panose="020B0502040204020203" pitchFamily="34" charset="0"/>
                <a:cs typeface="Simplified Arabic Fixed" panose="02070309020205020404" pitchFamily="49" charset="-78"/>
              </a:rPr>
              <a:t>usca </a:t>
            </a:r>
            <a:r>
              <a:rPr kumimoji="0" lang="pt-BR" altLang="es-AR" sz="2000" b="1" i="0" u="none" strike="noStrike" cap="none" normalizeH="0" baseline="0" dirty="0">
                <a:ln>
                  <a:noFill/>
                </a:ln>
                <a:solidFill>
                  <a:schemeClr val="tx1"/>
                </a:solidFill>
                <a:effectLst/>
                <a:latin typeface="Bahnschrift Light Condensed" panose="020B0502040204020203" pitchFamily="34" charset="0"/>
                <a:cs typeface="Simplified Arabic Fixed" panose="02070309020205020404" pitchFamily="49" charset="-78"/>
              </a:rPr>
              <a:t>extrair insights </a:t>
            </a:r>
            <a:r>
              <a:rPr kumimoji="0" lang="pt-BR" altLang="es-AR" sz="2000" i="0" u="none" strike="noStrike" cap="none" normalizeH="0" baseline="0" dirty="0">
                <a:ln>
                  <a:noFill/>
                </a:ln>
                <a:solidFill>
                  <a:schemeClr val="tx1"/>
                </a:solidFill>
                <a:effectLst/>
                <a:latin typeface="Bahnschrift Light Condensed" panose="020B0502040204020203" pitchFamily="34" charset="0"/>
                <a:cs typeface="Simplified Arabic Fixed" panose="02070309020205020404" pitchFamily="49" charset="-78"/>
              </a:rPr>
              <a:t>e conhecimentos dos dados para resolver problemas e tomar decisões informadas</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pt-BR" altLang="es-AR" sz="2000" b="1" dirty="0">
                <a:latin typeface="Bahnschrift Light Condensed" panose="020B0502040204020203" pitchFamily="34" charset="0"/>
                <a:cs typeface="Simplified Arabic Fixed" panose="02070309020205020404" pitchFamily="49" charset="-78"/>
              </a:rPr>
              <a:t>Variedade fonte de dados e </a:t>
            </a:r>
            <a:r>
              <a:rPr lang="pt-BR" altLang="es-AR" sz="2000" b="1" dirty="0" err="1">
                <a:latin typeface="Bahnschrift Light Condensed" panose="020B0502040204020203" pitchFamily="34" charset="0"/>
                <a:cs typeface="Simplified Arabic Fixed" panose="02070309020205020404" pitchFamily="49" charset="-78"/>
              </a:rPr>
              <a:t>features</a:t>
            </a:r>
            <a:r>
              <a:rPr lang="pt-BR" altLang="es-AR" sz="2000" b="1" dirty="0">
                <a:latin typeface="Bahnschrift Light Condensed" panose="020B0502040204020203" pitchFamily="34" charset="0"/>
                <a:cs typeface="Simplified Arabic Fixed" panose="02070309020205020404" pitchFamily="49" charset="-78"/>
              </a:rPr>
              <a:t> </a:t>
            </a:r>
            <a:r>
              <a:rPr lang="pt-BR" altLang="es-AR" sz="2000" dirty="0">
                <a:latin typeface="Bahnschrift Light Condensed" panose="020B0502040204020203" pitchFamily="34" charset="0"/>
                <a:cs typeface="Simplified Arabic Fixed" panose="02070309020205020404" pitchFamily="49" charset="-78"/>
              </a:rPr>
              <a:t>– incluindo dados estruturados e não-estruturados. </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pt-BR" altLang="es-AR" sz="2000" b="1" dirty="0">
                <a:latin typeface="Bahnschrift Light Condensed" panose="020B0502040204020203" pitchFamily="34" charset="0"/>
                <a:cs typeface="Simplified Arabic Fixed" panose="02070309020205020404" pitchFamily="49" charset="-78"/>
              </a:rPr>
              <a:t>Big Data </a:t>
            </a:r>
            <a:r>
              <a:rPr lang="pt-BR" altLang="es-AR" sz="2000" dirty="0">
                <a:latin typeface="Bahnschrift Light Condensed" panose="020B0502040204020203" pitchFamily="34" charset="0"/>
                <a:cs typeface="Simplified Arabic Fixed" panose="02070309020205020404" pitchFamily="49" charset="-78"/>
              </a:rPr>
              <a:t>&gt; grande escala, dados de mundo real</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pt-BR" altLang="es-AR" sz="2000" b="1" dirty="0">
                <a:latin typeface="Bahnschrift Light Condensed" panose="020B0502040204020203" pitchFamily="34" charset="0"/>
                <a:cs typeface="Simplified Arabic Fixed" panose="02070309020205020404" pitchFamily="49" charset="-78"/>
              </a:rPr>
              <a:t>Ampla e multidisciplinar</a:t>
            </a:r>
            <a:r>
              <a:rPr lang="pt-BR" altLang="es-AR" sz="2000" dirty="0">
                <a:latin typeface="Bahnschrift Light Condensed" panose="020B0502040204020203" pitchFamily="34" charset="0"/>
                <a:cs typeface="Simplified Arabic Fixed" panose="02070309020205020404" pitchFamily="49" charset="-78"/>
              </a:rPr>
              <a:t>: Uma variedade de técnicas, ademais dos estatísticos, como mineração de dados, aprendizado de máquina, </a:t>
            </a:r>
            <a:r>
              <a:rPr lang="pt-BR" altLang="es-AR" sz="2000" dirty="0" err="1">
                <a:latin typeface="Bahnschrift Light Condensed" panose="020B0502040204020203" pitchFamily="34" charset="0"/>
                <a:cs typeface="Simplified Arabic Fixed" panose="02070309020205020404" pitchFamily="49" charset="-78"/>
              </a:rPr>
              <a:t>deep</a:t>
            </a:r>
            <a:r>
              <a:rPr lang="pt-BR" altLang="es-AR" sz="2000" dirty="0">
                <a:latin typeface="Bahnschrift Light Condensed" panose="020B0502040204020203" pitchFamily="34" charset="0"/>
                <a:cs typeface="Simplified Arabic Fixed" panose="02070309020205020404" pitchFamily="49" charset="-78"/>
              </a:rPr>
              <a:t> </a:t>
            </a:r>
            <a:r>
              <a:rPr lang="pt-BR" altLang="es-AR" sz="2000" dirty="0" err="1">
                <a:latin typeface="Bahnschrift Light Condensed" panose="020B0502040204020203" pitchFamily="34" charset="0"/>
                <a:cs typeface="Simplified Arabic Fixed" panose="02070309020205020404" pitchFamily="49" charset="-78"/>
              </a:rPr>
              <a:t>learning</a:t>
            </a:r>
            <a:r>
              <a:rPr lang="pt-BR" altLang="es-AR" sz="2000" dirty="0">
                <a:latin typeface="Bahnschrift Light Condensed" panose="020B0502040204020203" pitchFamily="34" charset="0"/>
                <a:cs typeface="Simplified Arabic Fixed" panose="02070309020205020404" pitchFamily="49" charset="-78"/>
              </a:rPr>
              <a:t>, etc. </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pt-BR" altLang="es-AR" sz="2000" dirty="0">
                <a:latin typeface="Bahnschrift Light Condensed" panose="020B0502040204020203" pitchFamily="34" charset="0"/>
                <a:cs typeface="Simplified Arabic Fixed" panose="02070309020205020404" pitchFamily="49" charset="-78"/>
              </a:rPr>
              <a:t>Foco na </a:t>
            </a:r>
            <a:r>
              <a:rPr lang="pt-BR" altLang="es-AR" sz="2000" b="1" dirty="0">
                <a:latin typeface="Bahnschrift Light Condensed" panose="020B0502040204020203" pitchFamily="34" charset="0"/>
                <a:cs typeface="Simplified Arabic Fixed" panose="02070309020205020404" pitchFamily="49" charset="-78"/>
              </a:rPr>
              <a:t>capacidade preditiva</a:t>
            </a:r>
            <a:r>
              <a:rPr lang="pt-BR" altLang="es-AR" sz="2000" dirty="0">
                <a:latin typeface="Bahnschrift Light Condensed" panose="020B0502040204020203" pitchFamily="34" charset="0"/>
                <a:cs typeface="Simplified Arabic Fixed" panose="02070309020205020404" pitchFamily="49" charset="-78"/>
              </a:rPr>
              <a:t>. </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pt-BR" altLang="es-AR" sz="2000" dirty="0">
                <a:latin typeface="Bahnschrift Light Condensed" panose="020B0502040204020203" pitchFamily="34" charset="0"/>
                <a:cs typeface="Simplified Arabic Fixed" panose="02070309020205020404" pitchFamily="49" charset="-78"/>
              </a:rPr>
              <a:t>Programação, visualização de dados??</a:t>
            </a:r>
          </a:p>
        </p:txBody>
      </p:sp>
    </p:spTree>
    <p:extLst>
      <p:ext uri="{BB962C8B-B14F-4D97-AF65-F5344CB8AC3E}">
        <p14:creationId xmlns:p14="http://schemas.microsoft.com/office/powerpoint/2010/main" val="3798928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CaixaDeTexto 60">
            <a:extLst>
              <a:ext uri="{FF2B5EF4-FFF2-40B4-BE49-F238E27FC236}">
                <a16:creationId xmlns:a16="http://schemas.microsoft.com/office/drawing/2014/main" id="{93D1FDD3-D9BD-D91F-C82F-3DC1B42F44E7}"/>
              </a:ext>
            </a:extLst>
          </p:cNvPr>
          <p:cNvSpPr txBox="1"/>
          <p:nvPr/>
        </p:nvSpPr>
        <p:spPr>
          <a:xfrm>
            <a:off x="359710" y="493612"/>
            <a:ext cx="4530436" cy="871180"/>
          </a:xfrm>
          <a:prstGeom prst="round2SameRect">
            <a:avLst/>
          </a:prstGeom>
          <a:solidFill>
            <a:schemeClr val="accent4">
              <a:lumMod val="40000"/>
              <a:lumOff val="60000"/>
            </a:schemeClr>
          </a:solidFill>
        </p:spPr>
        <p:txBody>
          <a:bodyPr wrap="square" rtlCol="0">
            <a:spAutoFit/>
          </a:bodyPr>
          <a:lstStyle/>
          <a:p>
            <a:r>
              <a:rPr lang="pt-BR" sz="4800" dirty="0">
                <a:latin typeface="Baguet Script" panose="00000500000000000000" pitchFamily="2" charset="0"/>
              </a:rPr>
              <a:t>Estatística</a:t>
            </a:r>
          </a:p>
        </p:txBody>
      </p:sp>
      <p:pic>
        <p:nvPicPr>
          <p:cNvPr id="7" name="Gráfico 6" descr="Homem com preenchimento sólido">
            <a:extLst>
              <a:ext uri="{FF2B5EF4-FFF2-40B4-BE49-F238E27FC236}">
                <a16:creationId xmlns:a16="http://schemas.microsoft.com/office/drawing/2014/main" id="{33344536-11F8-1CFB-DADD-59F224C7C6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17439" y="2652711"/>
            <a:ext cx="914400" cy="914400"/>
          </a:xfrm>
          <a:prstGeom prst="rect">
            <a:avLst/>
          </a:prstGeom>
        </p:spPr>
      </p:pic>
      <p:pic>
        <p:nvPicPr>
          <p:cNvPr id="8" name="Gráfico 7" descr="Homem com preenchimento sólido">
            <a:extLst>
              <a:ext uri="{FF2B5EF4-FFF2-40B4-BE49-F238E27FC236}">
                <a16:creationId xmlns:a16="http://schemas.microsoft.com/office/drawing/2014/main" id="{A14FEEC7-DA52-9AA5-E593-45D6141C43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41204" y="5400020"/>
            <a:ext cx="914400" cy="914400"/>
          </a:xfrm>
          <a:prstGeom prst="rect">
            <a:avLst/>
          </a:prstGeom>
        </p:spPr>
      </p:pic>
      <p:pic>
        <p:nvPicPr>
          <p:cNvPr id="9" name="Gráfico 8" descr="Homem com preenchimento sólido">
            <a:extLst>
              <a:ext uri="{FF2B5EF4-FFF2-40B4-BE49-F238E27FC236}">
                <a16:creationId xmlns:a16="http://schemas.microsoft.com/office/drawing/2014/main" id="{DC4E73D8-2D30-C03C-9398-120A5C2EC4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2009" y="2950589"/>
            <a:ext cx="914400" cy="914400"/>
          </a:xfrm>
          <a:prstGeom prst="rect">
            <a:avLst/>
          </a:prstGeom>
        </p:spPr>
      </p:pic>
      <p:pic>
        <p:nvPicPr>
          <p:cNvPr id="10" name="Gráfico 9" descr="Homem com preenchimento sólido">
            <a:extLst>
              <a:ext uri="{FF2B5EF4-FFF2-40B4-BE49-F238E27FC236}">
                <a16:creationId xmlns:a16="http://schemas.microsoft.com/office/drawing/2014/main" id="{FEE750C0-8F77-8D79-0FDE-B1A423F165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9710" y="4040395"/>
            <a:ext cx="914400" cy="914400"/>
          </a:xfrm>
          <a:prstGeom prst="rect">
            <a:avLst/>
          </a:prstGeom>
        </p:spPr>
      </p:pic>
      <p:pic>
        <p:nvPicPr>
          <p:cNvPr id="11" name="Gráfico 10" descr="Homem com preenchimento sólido">
            <a:extLst>
              <a:ext uri="{FF2B5EF4-FFF2-40B4-BE49-F238E27FC236}">
                <a16:creationId xmlns:a16="http://schemas.microsoft.com/office/drawing/2014/main" id="{B7F3564F-8403-68B0-6C45-39147F5B9B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27157" y="4028420"/>
            <a:ext cx="914400" cy="914400"/>
          </a:xfrm>
          <a:prstGeom prst="rect">
            <a:avLst/>
          </a:prstGeom>
        </p:spPr>
      </p:pic>
      <p:pic>
        <p:nvPicPr>
          <p:cNvPr id="12" name="Gráfico 11" descr="Homem com preenchimento sólido">
            <a:extLst>
              <a:ext uri="{FF2B5EF4-FFF2-40B4-BE49-F238E27FC236}">
                <a16:creationId xmlns:a16="http://schemas.microsoft.com/office/drawing/2014/main" id="{2294D8AD-322B-9B58-20C4-8DDB21308F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41557" y="3211121"/>
            <a:ext cx="914400" cy="914400"/>
          </a:xfrm>
          <a:prstGeom prst="rect">
            <a:avLst/>
          </a:prstGeom>
        </p:spPr>
      </p:pic>
      <p:pic>
        <p:nvPicPr>
          <p:cNvPr id="13" name="Gráfico 12" descr="Homem com preenchimento sólido">
            <a:extLst>
              <a:ext uri="{FF2B5EF4-FFF2-40B4-BE49-F238E27FC236}">
                <a16:creationId xmlns:a16="http://schemas.microsoft.com/office/drawing/2014/main" id="{43E29188-C3FD-DBA2-E496-44D55C32CB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49823" y="3643178"/>
            <a:ext cx="914400" cy="914400"/>
          </a:xfrm>
          <a:prstGeom prst="rect">
            <a:avLst/>
          </a:prstGeom>
        </p:spPr>
      </p:pic>
      <p:pic>
        <p:nvPicPr>
          <p:cNvPr id="14" name="Gráfico 13" descr="Homem com preenchimento sólido">
            <a:extLst>
              <a:ext uri="{FF2B5EF4-FFF2-40B4-BE49-F238E27FC236}">
                <a16:creationId xmlns:a16="http://schemas.microsoft.com/office/drawing/2014/main" id="{E0C0988F-0AAA-AE27-146B-B94028A8B6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03725" y="2991934"/>
            <a:ext cx="914400" cy="914400"/>
          </a:xfrm>
          <a:prstGeom prst="rect">
            <a:avLst/>
          </a:prstGeom>
        </p:spPr>
      </p:pic>
      <p:pic>
        <p:nvPicPr>
          <p:cNvPr id="15" name="Gráfico 14" descr="Homem com preenchimento sólido">
            <a:extLst>
              <a:ext uri="{FF2B5EF4-FFF2-40B4-BE49-F238E27FC236}">
                <a16:creationId xmlns:a16="http://schemas.microsoft.com/office/drawing/2014/main" id="{6DDD3162-0DF0-0642-4F56-25A4A0D52D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2841" y="4813984"/>
            <a:ext cx="914400" cy="914400"/>
          </a:xfrm>
          <a:prstGeom prst="rect">
            <a:avLst/>
          </a:prstGeom>
        </p:spPr>
      </p:pic>
      <p:pic>
        <p:nvPicPr>
          <p:cNvPr id="16" name="Gráfico 15" descr="Homem com preenchimento sólido">
            <a:extLst>
              <a:ext uri="{FF2B5EF4-FFF2-40B4-BE49-F238E27FC236}">
                <a16:creationId xmlns:a16="http://schemas.microsoft.com/office/drawing/2014/main" id="{42782DA4-0B81-3DE2-89A0-3DFB0D8C9B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9651" y="4485620"/>
            <a:ext cx="914400" cy="914400"/>
          </a:xfrm>
          <a:prstGeom prst="rect">
            <a:avLst/>
          </a:prstGeom>
        </p:spPr>
      </p:pic>
      <p:pic>
        <p:nvPicPr>
          <p:cNvPr id="17" name="Gráfico 16" descr="Homem com preenchimento sólido">
            <a:extLst>
              <a:ext uri="{FF2B5EF4-FFF2-40B4-BE49-F238E27FC236}">
                <a16:creationId xmlns:a16="http://schemas.microsoft.com/office/drawing/2014/main" id="{66C74F39-48B6-06EF-4B88-769D6C85B3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21190" y="2966949"/>
            <a:ext cx="914400" cy="914400"/>
          </a:xfrm>
          <a:prstGeom prst="rect">
            <a:avLst/>
          </a:prstGeom>
        </p:spPr>
      </p:pic>
      <p:pic>
        <p:nvPicPr>
          <p:cNvPr id="18" name="Gráfico 17" descr="Homem com preenchimento sólido">
            <a:extLst>
              <a:ext uri="{FF2B5EF4-FFF2-40B4-BE49-F238E27FC236}">
                <a16:creationId xmlns:a16="http://schemas.microsoft.com/office/drawing/2014/main" id="{65253B76-D148-9E74-8771-0B314BB094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06959" y="4355425"/>
            <a:ext cx="914400" cy="914400"/>
          </a:xfrm>
          <a:prstGeom prst="rect">
            <a:avLst/>
          </a:prstGeom>
        </p:spPr>
      </p:pic>
      <p:pic>
        <p:nvPicPr>
          <p:cNvPr id="19" name="Gráfico 18" descr="Homem com preenchimento sólido">
            <a:extLst>
              <a:ext uri="{FF2B5EF4-FFF2-40B4-BE49-F238E27FC236}">
                <a16:creationId xmlns:a16="http://schemas.microsoft.com/office/drawing/2014/main" id="{F330C21E-415C-88EA-A285-C93D7D0DA3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77030" y="2087138"/>
            <a:ext cx="914400" cy="914400"/>
          </a:xfrm>
          <a:prstGeom prst="rect">
            <a:avLst/>
          </a:prstGeom>
        </p:spPr>
      </p:pic>
      <p:pic>
        <p:nvPicPr>
          <p:cNvPr id="20" name="Gráfico 19" descr="Homem com preenchimento sólido">
            <a:extLst>
              <a:ext uri="{FF2B5EF4-FFF2-40B4-BE49-F238E27FC236}">
                <a16:creationId xmlns:a16="http://schemas.microsoft.com/office/drawing/2014/main" id="{363496E4-83CA-748C-D8C5-868158EFCF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8511" y="3147505"/>
            <a:ext cx="914400" cy="914400"/>
          </a:xfrm>
          <a:prstGeom prst="rect">
            <a:avLst/>
          </a:prstGeom>
        </p:spPr>
      </p:pic>
      <p:pic>
        <p:nvPicPr>
          <p:cNvPr id="22" name="Gráfico 21" descr="Homem com preenchimento sólido">
            <a:extLst>
              <a:ext uri="{FF2B5EF4-FFF2-40B4-BE49-F238E27FC236}">
                <a16:creationId xmlns:a16="http://schemas.microsoft.com/office/drawing/2014/main" id="{034BFC75-E0E1-C855-AD9E-50266061D4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27205" y="2885355"/>
            <a:ext cx="914400" cy="914400"/>
          </a:xfrm>
          <a:prstGeom prst="rect">
            <a:avLst/>
          </a:prstGeom>
        </p:spPr>
      </p:pic>
      <p:pic>
        <p:nvPicPr>
          <p:cNvPr id="23" name="Gráfico 22" descr="Homem com preenchimento sólido">
            <a:extLst>
              <a:ext uri="{FF2B5EF4-FFF2-40B4-BE49-F238E27FC236}">
                <a16:creationId xmlns:a16="http://schemas.microsoft.com/office/drawing/2014/main" id="{C916A56A-535A-CF94-CB47-02826DC5DD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84641" y="2264840"/>
            <a:ext cx="914400" cy="914400"/>
          </a:xfrm>
          <a:prstGeom prst="rect">
            <a:avLst/>
          </a:prstGeom>
        </p:spPr>
      </p:pic>
      <p:pic>
        <p:nvPicPr>
          <p:cNvPr id="24" name="Gráfico 23" descr="Homem com preenchimento sólido">
            <a:extLst>
              <a:ext uri="{FF2B5EF4-FFF2-40B4-BE49-F238E27FC236}">
                <a16:creationId xmlns:a16="http://schemas.microsoft.com/office/drawing/2014/main" id="{54432E06-E8D5-94A3-7E0D-1FBFA63455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78762" y="3964804"/>
            <a:ext cx="914400" cy="914400"/>
          </a:xfrm>
          <a:prstGeom prst="rect">
            <a:avLst/>
          </a:prstGeom>
        </p:spPr>
      </p:pic>
      <p:pic>
        <p:nvPicPr>
          <p:cNvPr id="25" name="Gráfico 24" descr="Homem com preenchimento sólido">
            <a:extLst>
              <a:ext uri="{FF2B5EF4-FFF2-40B4-BE49-F238E27FC236}">
                <a16:creationId xmlns:a16="http://schemas.microsoft.com/office/drawing/2014/main" id="{C7B76590-98C0-59E7-F13B-9E7ED7A5F9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0049" y="3964804"/>
            <a:ext cx="914400" cy="914400"/>
          </a:xfrm>
          <a:prstGeom prst="rect">
            <a:avLst/>
          </a:prstGeom>
        </p:spPr>
      </p:pic>
      <p:pic>
        <p:nvPicPr>
          <p:cNvPr id="26" name="Gráfico 25" descr="Homem com preenchimento sólido">
            <a:extLst>
              <a:ext uri="{FF2B5EF4-FFF2-40B4-BE49-F238E27FC236}">
                <a16:creationId xmlns:a16="http://schemas.microsoft.com/office/drawing/2014/main" id="{90258012-922C-2720-97DF-8289030A93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94449" y="3147505"/>
            <a:ext cx="914400" cy="914400"/>
          </a:xfrm>
          <a:prstGeom prst="rect">
            <a:avLst/>
          </a:prstGeom>
        </p:spPr>
      </p:pic>
      <p:pic>
        <p:nvPicPr>
          <p:cNvPr id="27" name="Gráfico 26" descr="Homem com preenchimento sólido">
            <a:extLst>
              <a:ext uri="{FF2B5EF4-FFF2-40B4-BE49-F238E27FC236}">
                <a16:creationId xmlns:a16="http://schemas.microsoft.com/office/drawing/2014/main" id="{FF1FD9F4-432C-33BE-3526-DC90843614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02715" y="3579562"/>
            <a:ext cx="914400" cy="914400"/>
          </a:xfrm>
          <a:prstGeom prst="rect">
            <a:avLst/>
          </a:prstGeom>
        </p:spPr>
      </p:pic>
      <p:pic>
        <p:nvPicPr>
          <p:cNvPr id="28" name="Gráfico 27" descr="Homem com preenchimento sólido">
            <a:extLst>
              <a:ext uri="{FF2B5EF4-FFF2-40B4-BE49-F238E27FC236}">
                <a16:creationId xmlns:a16="http://schemas.microsoft.com/office/drawing/2014/main" id="{3C08A917-6FE6-2C1F-0DBF-2294BAFB0A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25152" y="2016343"/>
            <a:ext cx="914400" cy="914400"/>
          </a:xfrm>
          <a:prstGeom prst="rect">
            <a:avLst/>
          </a:prstGeom>
        </p:spPr>
      </p:pic>
      <p:pic>
        <p:nvPicPr>
          <p:cNvPr id="29" name="Gráfico 28" descr="Homem com preenchimento sólido">
            <a:extLst>
              <a:ext uri="{FF2B5EF4-FFF2-40B4-BE49-F238E27FC236}">
                <a16:creationId xmlns:a16="http://schemas.microsoft.com/office/drawing/2014/main" id="{83E16254-76FD-968E-7059-C63D65B649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75148" y="4736694"/>
            <a:ext cx="914400" cy="914400"/>
          </a:xfrm>
          <a:prstGeom prst="rect">
            <a:avLst/>
          </a:prstGeom>
        </p:spPr>
      </p:pic>
      <p:pic>
        <p:nvPicPr>
          <p:cNvPr id="30" name="Gráfico 29" descr="Homem com preenchimento sólido">
            <a:extLst>
              <a:ext uri="{FF2B5EF4-FFF2-40B4-BE49-F238E27FC236}">
                <a16:creationId xmlns:a16="http://schemas.microsoft.com/office/drawing/2014/main" id="{35655ACF-0827-22E2-0E34-6DA9434869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31314" y="3991664"/>
            <a:ext cx="914400" cy="914400"/>
          </a:xfrm>
          <a:prstGeom prst="rect">
            <a:avLst/>
          </a:prstGeom>
        </p:spPr>
      </p:pic>
      <p:pic>
        <p:nvPicPr>
          <p:cNvPr id="31" name="Gráfico 30" descr="Homem com preenchimento sólido">
            <a:extLst>
              <a:ext uri="{FF2B5EF4-FFF2-40B4-BE49-F238E27FC236}">
                <a16:creationId xmlns:a16="http://schemas.microsoft.com/office/drawing/2014/main" id="{F3D4E860-D07D-C358-DEA8-FBBB3285C9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74082" y="2903333"/>
            <a:ext cx="914400" cy="914400"/>
          </a:xfrm>
          <a:prstGeom prst="rect">
            <a:avLst/>
          </a:prstGeom>
        </p:spPr>
      </p:pic>
      <p:pic>
        <p:nvPicPr>
          <p:cNvPr id="32" name="Gráfico 31" descr="Homem com preenchimento sólido">
            <a:extLst>
              <a:ext uri="{FF2B5EF4-FFF2-40B4-BE49-F238E27FC236}">
                <a16:creationId xmlns:a16="http://schemas.microsoft.com/office/drawing/2014/main" id="{F6980A32-B802-22FB-055E-35E92FC2AF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9851" y="4291809"/>
            <a:ext cx="914400" cy="914400"/>
          </a:xfrm>
          <a:prstGeom prst="rect">
            <a:avLst/>
          </a:prstGeom>
        </p:spPr>
      </p:pic>
      <p:pic>
        <p:nvPicPr>
          <p:cNvPr id="33" name="Gráfico 32" descr="Homem com preenchimento sólido">
            <a:extLst>
              <a:ext uri="{FF2B5EF4-FFF2-40B4-BE49-F238E27FC236}">
                <a16:creationId xmlns:a16="http://schemas.microsoft.com/office/drawing/2014/main" id="{607BABD4-2812-96F2-C976-7B81DF7061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8332" y="1944206"/>
            <a:ext cx="914400" cy="914400"/>
          </a:xfrm>
          <a:prstGeom prst="rect">
            <a:avLst/>
          </a:prstGeom>
        </p:spPr>
      </p:pic>
      <p:pic>
        <p:nvPicPr>
          <p:cNvPr id="34" name="Gráfico 33" descr="Homem com preenchimento sólido">
            <a:extLst>
              <a:ext uri="{FF2B5EF4-FFF2-40B4-BE49-F238E27FC236}">
                <a16:creationId xmlns:a16="http://schemas.microsoft.com/office/drawing/2014/main" id="{27BCB030-4FDA-FCAB-EE05-84AE5D912D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4765" y="3324526"/>
            <a:ext cx="914400" cy="914400"/>
          </a:xfrm>
          <a:prstGeom prst="rect">
            <a:avLst/>
          </a:prstGeom>
        </p:spPr>
      </p:pic>
      <p:sp>
        <p:nvSpPr>
          <p:cNvPr id="35" name="Rectangle 3">
            <a:extLst>
              <a:ext uri="{FF2B5EF4-FFF2-40B4-BE49-F238E27FC236}">
                <a16:creationId xmlns:a16="http://schemas.microsoft.com/office/drawing/2014/main" id="{5A31C1D0-C8ED-3E3B-BD82-C2B0D8B377BE}"/>
              </a:ext>
            </a:extLst>
          </p:cNvPr>
          <p:cNvSpPr>
            <a:spLocks noChangeArrowheads="1"/>
          </p:cNvSpPr>
          <p:nvPr/>
        </p:nvSpPr>
        <p:spPr bwMode="auto">
          <a:xfrm>
            <a:off x="917374" y="1569385"/>
            <a:ext cx="1015687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spcBef>
                <a:spcPct val="0"/>
              </a:spcBef>
              <a:spcAft>
                <a:spcPct val="0"/>
              </a:spcAft>
              <a:buClrTx/>
              <a:buSzTx/>
              <a:tabLst/>
            </a:pPr>
            <a:r>
              <a:rPr lang="pt-BR" altLang="es-AR" sz="2000" dirty="0">
                <a:latin typeface="Bahnschrift Light Condensed" panose="020B0502040204020203" pitchFamily="34" charset="0"/>
                <a:cs typeface="Simplified Arabic Fixed" panose="02070309020205020404" pitchFamily="49" charset="-78"/>
              </a:rPr>
              <a:t>Avaliar o </a:t>
            </a:r>
            <a:r>
              <a:rPr lang="pt-BR" altLang="es-AR" sz="2000" dirty="0">
                <a:solidFill>
                  <a:srgbClr val="FF0000"/>
                </a:solidFill>
                <a:latin typeface="Bahnschrift Light Condensed" panose="020B0502040204020203" pitchFamily="34" charset="0"/>
                <a:cs typeface="Simplified Arabic Fixed" panose="02070309020205020404" pitchFamily="49" charset="-78"/>
              </a:rPr>
              <a:t>efeito de uma nova medicação </a:t>
            </a:r>
          </a:p>
          <a:p>
            <a:pPr marR="0" lvl="0" algn="l" defTabSz="914400" rtl="0" eaLnBrk="0" fontAlgn="base" latinLnBrk="0" hangingPunct="0">
              <a:spcBef>
                <a:spcPct val="0"/>
              </a:spcBef>
              <a:spcAft>
                <a:spcPct val="0"/>
              </a:spcAft>
              <a:buClrTx/>
              <a:buSzTx/>
              <a:tabLst/>
            </a:pPr>
            <a:r>
              <a:rPr lang="pt-BR" altLang="es-AR" sz="2000" dirty="0">
                <a:latin typeface="Bahnschrift Light Condensed" panose="020B0502040204020203" pitchFamily="34" charset="0"/>
                <a:cs typeface="Simplified Arabic Fixed" panose="02070309020205020404" pitchFamily="49" charset="-78"/>
              </a:rPr>
              <a:t>no tratamento de uma doença específica</a:t>
            </a:r>
          </a:p>
          <a:p>
            <a:pPr marR="0" lvl="0" algn="l" defTabSz="914400" rtl="0" eaLnBrk="0" fontAlgn="base" latinLnBrk="0" hangingPunct="0">
              <a:spcBef>
                <a:spcPct val="0"/>
              </a:spcBef>
              <a:spcAft>
                <a:spcPct val="0"/>
              </a:spcAft>
              <a:buClrTx/>
              <a:buSzTx/>
              <a:tabLst/>
            </a:pPr>
            <a:r>
              <a:rPr lang="pt-BR" altLang="es-AR" sz="2000" dirty="0">
                <a:latin typeface="Bahnschrift SemiCondensed" panose="020B0502040204020203" pitchFamily="34" charset="0"/>
                <a:cs typeface="Simplified Arabic Fixed" panose="02070309020205020404" pitchFamily="49" charset="-78"/>
              </a:rPr>
              <a:t>Estudo Randomizado Controlado (RCT)</a:t>
            </a:r>
          </a:p>
        </p:txBody>
      </p:sp>
      <p:pic>
        <p:nvPicPr>
          <p:cNvPr id="37" name="Gráfico 36" descr="Mulher com preenchimento sólido">
            <a:extLst>
              <a:ext uri="{FF2B5EF4-FFF2-40B4-BE49-F238E27FC236}">
                <a16:creationId xmlns:a16="http://schemas.microsoft.com/office/drawing/2014/main" id="{3CE1EB84-1F5C-2D1E-359B-EFF52A60ED3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70562" y="3004995"/>
            <a:ext cx="914400" cy="914400"/>
          </a:xfrm>
          <a:prstGeom prst="rect">
            <a:avLst/>
          </a:prstGeom>
        </p:spPr>
      </p:pic>
      <p:pic>
        <p:nvPicPr>
          <p:cNvPr id="38" name="Gráfico 37" descr="Mulher com preenchimento sólido">
            <a:extLst>
              <a:ext uri="{FF2B5EF4-FFF2-40B4-BE49-F238E27FC236}">
                <a16:creationId xmlns:a16="http://schemas.microsoft.com/office/drawing/2014/main" id="{59B01B02-1A99-464D-C12F-E792A807FA3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51680" y="3966484"/>
            <a:ext cx="914400" cy="914400"/>
          </a:xfrm>
          <a:prstGeom prst="rect">
            <a:avLst/>
          </a:prstGeom>
        </p:spPr>
      </p:pic>
      <p:pic>
        <p:nvPicPr>
          <p:cNvPr id="39" name="Gráfico 38" descr="Mulher com preenchimento sólido">
            <a:extLst>
              <a:ext uri="{FF2B5EF4-FFF2-40B4-BE49-F238E27FC236}">
                <a16:creationId xmlns:a16="http://schemas.microsoft.com/office/drawing/2014/main" id="{D67DE597-DF87-453C-FEB2-0ED51259AEF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70628" y="4541242"/>
            <a:ext cx="914400" cy="914400"/>
          </a:xfrm>
          <a:prstGeom prst="rect">
            <a:avLst/>
          </a:prstGeom>
        </p:spPr>
      </p:pic>
      <p:pic>
        <p:nvPicPr>
          <p:cNvPr id="40" name="Gráfico 39" descr="Mulher com preenchimento sólido">
            <a:extLst>
              <a:ext uri="{FF2B5EF4-FFF2-40B4-BE49-F238E27FC236}">
                <a16:creationId xmlns:a16="http://schemas.microsoft.com/office/drawing/2014/main" id="{17BC074D-089A-11AB-82AB-091AA9604F9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91495" y="4607706"/>
            <a:ext cx="914400" cy="914400"/>
          </a:xfrm>
          <a:prstGeom prst="rect">
            <a:avLst/>
          </a:prstGeom>
        </p:spPr>
      </p:pic>
      <p:pic>
        <p:nvPicPr>
          <p:cNvPr id="41" name="Gráfico 40" descr="Mulher com preenchimento sólido">
            <a:extLst>
              <a:ext uri="{FF2B5EF4-FFF2-40B4-BE49-F238E27FC236}">
                <a16:creationId xmlns:a16="http://schemas.microsoft.com/office/drawing/2014/main" id="{B66320ED-2C13-DE70-333B-141B03C94C8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14033" y="3198212"/>
            <a:ext cx="914400" cy="914400"/>
          </a:xfrm>
          <a:prstGeom prst="rect">
            <a:avLst/>
          </a:prstGeom>
        </p:spPr>
      </p:pic>
      <p:pic>
        <p:nvPicPr>
          <p:cNvPr id="42" name="Gráfico 41" descr="Mulher com preenchimento sólido">
            <a:extLst>
              <a:ext uri="{FF2B5EF4-FFF2-40B4-BE49-F238E27FC236}">
                <a16:creationId xmlns:a16="http://schemas.microsoft.com/office/drawing/2014/main" id="{0E5CD8C3-2CFB-01A2-DE42-5229985CB7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0153" y="5181572"/>
            <a:ext cx="914400" cy="914400"/>
          </a:xfrm>
          <a:prstGeom prst="rect">
            <a:avLst/>
          </a:prstGeom>
        </p:spPr>
      </p:pic>
      <p:pic>
        <p:nvPicPr>
          <p:cNvPr id="43" name="Gráfico 42" descr="Mulher com preenchimento sólido">
            <a:extLst>
              <a:ext uri="{FF2B5EF4-FFF2-40B4-BE49-F238E27FC236}">
                <a16:creationId xmlns:a16="http://schemas.microsoft.com/office/drawing/2014/main" id="{C7B1B1B1-CBBC-33A2-2908-B7F24B1CB82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58292" y="5419935"/>
            <a:ext cx="914400" cy="914400"/>
          </a:xfrm>
          <a:prstGeom prst="rect">
            <a:avLst/>
          </a:prstGeom>
        </p:spPr>
      </p:pic>
      <p:pic>
        <p:nvPicPr>
          <p:cNvPr id="44" name="Gráfico 43" descr="Mulher com preenchimento sólido">
            <a:extLst>
              <a:ext uri="{FF2B5EF4-FFF2-40B4-BE49-F238E27FC236}">
                <a16:creationId xmlns:a16="http://schemas.microsoft.com/office/drawing/2014/main" id="{640D7920-9846-EB0B-8179-5F9DB24CC37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63285" y="5126438"/>
            <a:ext cx="914400" cy="914400"/>
          </a:xfrm>
          <a:prstGeom prst="rect">
            <a:avLst/>
          </a:prstGeom>
        </p:spPr>
      </p:pic>
      <p:pic>
        <p:nvPicPr>
          <p:cNvPr id="45" name="Gráfico 44" descr="Mulher com preenchimento sólido">
            <a:extLst>
              <a:ext uri="{FF2B5EF4-FFF2-40B4-BE49-F238E27FC236}">
                <a16:creationId xmlns:a16="http://schemas.microsoft.com/office/drawing/2014/main" id="{D01F0A6B-6BC2-456B-F880-1C5BCC13863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72259" y="1138532"/>
            <a:ext cx="914400" cy="914400"/>
          </a:xfrm>
          <a:prstGeom prst="rect">
            <a:avLst/>
          </a:prstGeom>
        </p:spPr>
      </p:pic>
      <p:pic>
        <p:nvPicPr>
          <p:cNvPr id="46" name="Gráfico 45" descr="Mulher com preenchimento sólido">
            <a:extLst>
              <a:ext uri="{FF2B5EF4-FFF2-40B4-BE49-F238E27FC236}">
                <a16:creationId xmlns:a16="http://schemas.microsoft.com/office/drawing/2014/main" id="{89B47482-8E8B-149D-0469-0894CEBCF0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69240" y="1930310"/>
            <a:ext cx="914400" cy="914400"/>
          </a:xfrm>
          <a:prstGeom prst="rect">
            <a:avLst/>
          </a:prstGeom>
        </p:spPr>
      </p:pic>
      <p:pic>
        <p:nvPicPr>
          <p:cNvPr id="47" name="Gráfico 46" descr="Mulher com preenchimento sólido">
            <a:extLst>
              <a:ext uri="{FF2B5EF4-FFF2-40B4-BE49-F238E27FC236}">
                <a16:creationId xmlns:a16="http://schemas.microsoft.com/office/drawing/2014/main" id="{3AEF692E-B65E-809B-3D4A-8D314AD17F7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34830" y="4396861"/>
            <a:ext cx="914400" cy="914400"/>
          </a:xfrm>
          <a:prstGeom prst="rect">
            <a:avLst/>
          </a:prstGeom>
        </p:spPr>
      </p:pic>
      <p:pic>
        <p:nvPicPr>
          <p:cNvPr id="48" name="Gráfico 47" descr="Mulher com preenchimento sólido">
            <a:extLst>
              <a:ext uri="{FF2B5EF4-FFF2-40B4-BE49-F238E27FC236}">
                <a16:creationId xmlns:a16="http://schemas.microsoft.com/office/drawing/2014/main" id="{4AF20C41-62B5-1956-018F-8D36F74B508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69172" y="1289013"/>
            <a:ext cx="914400" cy="914400"/>
          </a:xfrm>
          <a:prstGeom prst="rect">
            <a:avLst/>
          </a:prstGeom>
        </p:spPr>
      </p:pic>
      <p:pic>
        <p:nvPicPr>
          <p:cNvPr id="49" name="Gráfico 48" descr="Mulher com preenchimento sólido">
            <a:extLst>
              <a:ext uri="{FF2B5EF4-FFF2-40B4-BE49-F238E27FC236}">
                <a16:creationId xmlns:a16="http://schemas.microsoft.com/office/drawing/2014/main" id="{94F3BB2E-F42F-FEFF-92E0-F04E80EE9F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47609" y="1246474"/>
            <a:ext cx="914400" cy="914400"/>
          </a:xfrm>
          <a:prstGeom prst="rect">
            <a:avLst/>
          </a:prstGeom>
        </p:spPr>
      </p:pic>
      <p:pic>
        <p:nvPicPr>
          <p:cNvPr id="50" name="Gráfico 49" descr="Mulher com preenchimento sólido">
            <a:extLst>
              <a:ext uri="{FF2B5EF4-FFF2-40B4-BE49-F238E27FC236}">
                <a16:creationId xmlns:a16="http://schemas.microsoft.com/office/drawing/2014/main" id="{29720832-7DA8-E5B7-702C-DF822BA563B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71632" y="4530767"/>
            <a:ext cx="914400" cy="914400"/>
          </a:xfrm>
          <a:prstGeom prst="rect">
            <a:avLst/>
          </a:prstGeom>
        </p:spPr>
      </p:pic>
      <p:pic>
        <p:nvPicPr>
          <p:cNvPr id="51" name="Gráfico 50" descr="Mulher com preenchimento sólido">
            <a:extLst>
              <a:ext uri="{FF2B5EF4-FFF2-40B4-BE49-F238E27FC236}">
                <a16:creationId xmlns:a16="http://schemas.microsoft.com/office/drawing/2014/main" id="{54DBFEF6-AAE8-24D5-BFAD-A115D7BB70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74251" y="2418282"/>
            <a:ext cx="914400" cy="914400"/>
          </a:xfrm>
          <a:prstGeom prst="rect">
            <a:avLst/>
          </a:prstGeom>
        </p:spPr>
      </p:pic>
      <p:pic>
        <p:nvPicPr>
          <p:cNvPr id="52" name="Gráfico 51" descr="Mulher com preenchimento sólido">
            <a:extLst>
              <a:ext uri="{FF2B5EF4-FFF2-40B4-BE49-F238E27FC236}">
                <a16:creationId xmlns:a16="http://schemas.microsoft.com/office/drawing/2014/main" id="{00D2AECF-AD67-B523-E1D5-3EE2406FEEF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13174" y="1289013"/>
            <a:ext cx="914400" cy="914400"/>
          </a:xfrm>
          <a:prstGeom prst="rect">
            <a:avLst/>
          </a:prstGeom>
        </p:spPr>
      </p:pic>
      <p:sp>
        <p:nvSpPr>
          <p:cNvPr id="53" name="Rectangle 3">
            <a:extLst>
              <a:ext uri="{FF2B5EF4-FFF2-40B4-BE49-F238E27FC236}">
                <a16:creationId xmlns:a16="http://schemas.microsoft.com/office/drawing/2014/main" id="{E17D0537-735F-C8D4-7056-3A303F9D22B5}"/>
              </a:ext>
            </a:extLst>
          </p:cNvPr>
          <p:cNvSpPr>
            <a:spLocks noChangeArrowheads="1"/>
          </p:cNvSpPr>
          <p:nvPr/>
        </p:nvSpPr>
        <p:spPr bwMode="auto">
          <a:xfrm>
            <a:off x="1977072" y="6359515"/>
            <a:ext cx="1015687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r" defTabSz="914400" rtl="0" eaLnBrk="0" fontAlgn="base" latinLnBrk="0" hangingPunct="0">
              <a:spcBef>
                <a:spcPct val="0"/>
              </a:spcBef>
              <a:spcAft>
                <a:spcPct val="0"/>
              </a:spcAft>
              <a:buClrTx/>
              <a:buSzTx/>
              <a:tabLst/>
            </a:pPr>
            <a:r>
              <a:rPr lang="pt-BR" altLang="es-AR" sz="2000" b="1" dirty="0">
                <a:latin typeface="Bahnschrift Light Condensed" panose="020B0502040204020203" pitchFamily="34" charset="0"/>
                <a:cs typeface="Simplified Arabic Fixed" panose="02070309020205020404" pitchFamily="49" charset="-78"/>
              </a:rPr>
              <a:t>População</a:t>
            </a:r>
            <a:r>
              <a:rPr lang="pt-BR" altLang="es-AR" sz="2000" dirty="0">
                <a:latin typeface="Bahnschrift Light Condensed" panose="020B0502040204020203" pitchFamily="34" charset="0"/>
                <a:cs typeface="Simplified Arabic Fixed" panose="02070309020205020404" pitchFamily="49" charset="-78"/>
              </a:rPr>
              <a:t> de indivíduos que sofrem da doença</a:t>
            </a:r>
          </a:p>
        </p:txBody>
      </p:sp>
      <p:pic>
        <p:nvPicPr>
          <p:cNvPr id="54" name="Gráfico 53" descr="Mulher com preenchimento sólido">
            <a:extLst>
              <a:ext uri="{FF2B5EF4-FFF2-40B4-BE49-F238E27FC236}">
                <a16:creationId xmlns:a16="http://schemas.microsoft.com/office/drawing/2014/main" id="{EEF57394-12DF-9F80-ACBE-38D325129B9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16279" y="1609758"/>
            <a:ext cx="914400" cy="914400"/>
          </a:xfrm>
          <a:prstGeom prst="rect">
            <a:avLst/>
          </a:prstGeom>
        </p:spPr>
      </p:pic>
    </p:spTree>
    <p:extLst>
      <p:ext uri="{BB962C8B-B14F-4D97-AF65-F5344CB8AC3E}">
        <p14:creationId xmlns:p14="http://schemas.microsoft.com/office/powerpoint/2010/main" val="2375240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CaixaDeTexto 60">
            <a:extLst>
              <a:ext uri="{FF2B5EF4-FFF2-40B4-BE49-F238E27FC236}">
                <a16:creationId xmlns:a16="http://schemas.microsoft.com/office/drawing/2014/main" id="{93D1FDD3-D9BD-D91F-C82F-3DC1B42F44E7}"/>
              </a:ext>
            </a:extLst>
          </p:cNvPr>
          <p:cNvSpPr txBox="1"/>
          <p:nvPr/>
        </p:nvSpPr>
        <p:spPr>
          <a:xfrm>
            <a:off x="312468" y="564497"/>
            <a:ext cx="4530436" cy="871180"/>
          </a:xfrm>
          <a:prstGeom prst="round2SameRect">
            <a:avLst/>
          </a:prstGeom>
          <a:solidFill>
            <a:schemeClr val="accent4">
              <a:lumMod val="40000"/>
              <a:lumOff val="60000"/>
            </a:schemeClr>
          </a:solidFill>
        </p:spPr>
        <p:txBody>
          <a:bodyPr wrap="square" rtlCol="0">
            <a:spAutoFit/>
          </a:bodyPr>
          <a:lstStyle/>
          <a:p>
            <a:r>
              <a:rPr lang="pt-BR" sz="4800" dirty="0">
                <a:latin typeface="Baguet Script" panose="00000500000000000000" pitchFamily="2" charset="0"/>
              </a:rPr>
              <a:t>Estatística</a:t>
            </a:r>
          </a:p>
        </p:txBody>
      </p:sp>
      <p:sp>
        <p:nvSpPr>
          <p:cNvPr id="35" name="Rectangle 3">
            <a:extLst>
              <a:ext uri="{FF2B5EF4-FFF2-40B4-BE49-F238E27FC236}">
                <a16:creationId xmlns:a16="http://schemas.microsoft.com/office/drawing/2014/main" id="{5A31C1D0-C8ED-3E3B-BD82-C2B0D8B377BE}"/>
              </a:ext>
            </a:extLst>
          </p:cNvPr>
          <p:cNvSpPr>
            <a:spLocks noChangeArrowheads="1"/>
          </p:cNvSpPr>
          <p:nvPr/>
        </p:nvSpPr>
        <p:spPr bwMode="auto">
          <a:xfrm>
            <a:off x="859381" y="1533364"/>
            <a:ext cx="424652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spcBef>
                <a:spcPct val="0"/>
              </a:spcBef>
              <a:spcAft>
                <a:spcPct val="0"/>
              </a:spcAft>
              <a:buClrTx/>
              <a:buSzTx/>
              <a:tabLst/>
            </a:pPr>
            <a:r>
              <a:rPr lang="pt-BR" altLang="es-AR" sz="2000" dirty="0">
                <a:latin typeface="Bahnschrift Light Condensed" panose="020B0502040204020203" pitchFamily="34" charset="0"/>
                <a:cs typeface="Simplified Arabic Fixed" panose="02070309020205020404" pitchFamily="49" charset="-78"/>
              </a:rPr>
              <a:t>Avaliar </a:t>
            </a:r>
            <a:r>
              <a:rPr lang="pt-BR" altLang="es-AR" sz="2000" dirty="0">
                <a:solidFill>
                  <a:srgbClr val="FF0000"/>
                </a:solidFill>
                <a:latin typeface="Bahnschrift Light Condensed" panose="020B0502040204020203" pitchFamily="34" charset="0"/>
                <a:cs typeface="Simplified Arabic Fixed" panose="02070309020205020404" pitchFamily="49" charset="-78"/>
              </a:rPr>
              <a:t>o efeito de uma nova medicação </a:t>
            </a:r>
          </a:p>
          <a:p>
            <a:pPr marR="0" lvl="0" algn="l" defTabSz="914400" rtl="0" eaLnBrk="0" fontAlgn="base" latinLnBrk="0" hangingPunct="0">
              <a:spcBef>
                <a:spcPct val="0"/>
              </a:spcBef>
              <a:spcAft>
                <a:spcPct val="0"/>
              </a:spcAft>
              <a:buClrTx/>
              <a:buSzTx/>
              <a:tabLst/>
            </a:pPr>
            <a:r>
              <a:rPr lang="pt-BR" altLang="es-AR" sz="2000" dirty="0">
                <a:latin typeface="Bahnschrift Light Condensed" panose="020B0502040204020203" pitchFamily="34" charset="0"/>
                <a:cs typeface="Simplified Arabic Fixed" panose="02070309020205020404" pitchFamily="49" charset="-78"/>
              </a:rPr>
              <a:t>no tratamento de uma doença específica</a:t>
            </a:r>
          </a:p>
          <a:p>
            <a:pPr marR="0" lvl="0" algn="l" defTabSz="914400" rtl="0" eaLnBrk="0" fontAlgn="base" latinLnBrk="0" hangingPunct="0">
              <a:spcBef>
                <a:spcPct val="0"/>
              </a:spcBef>
              <a:spcAft>
                <a:spcPct val="0"/>
              </a:spcAft>
              <a:buClrTx/>
              <a:buSzTx/>
              <a:tabLst/>
            </a:pPr>
            <a:r>
              <a:rPr lang="pt-BR" altLang="es-AR" sz="2000" dirty="0">
                <a:latin typeface="Bahnschrift SemiCondensed" panose="020B0502040204020203" pitchFamily="34" charset="0"/>
                <a:cs typeface="Simplified Arabic Fixed" panose="02070309020205020404" pitchFamily="49" charset="-78"/>
              </a:rPr>
              <a:t>Estudo Randomizado Controlado (RCT)</a:t>
            </a:r>
          </a:p>
        </p:txBody>
      </p:sp>
      <p:sp>
        <p:nvSpPr>
          <p:cNvPr id="53" name="Rectangle 3">
            <a:extLst>
              <a:ext uri="{FF2B5EF4-FFF2-40B4-BE49-F238E27FC236}">
                <a16:creationId xmlns:a16="http://schemas.microsoft.com/office/drawing/2014/main" id="{E17D0537-735F-C8D4-7056-3A303F9D22B5}"/>
              </a:ext>
            </a:extLst>
          </p:cNvPr>
          <p:cNvSpPr>
            <a:spLocks noChangeArrowheads="1"/>
          </p:cNvSpPr>
          <p:nvPr/>
        </p:nvSpPr>
        <p:spPr bwMode="auto">
          <a:xfrm>
            <a:off x="6767965" y="4405033"/>
            <a:ext cx="5111055"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r" defTabSz="914400" rtl="0" eaLnBrk="0" fontAlgn="base" latinLnBrk="0" hangingPunct="0">
              <a:spcBef>
                <a:spcPct val="0"/>
              </a:spcBef>
              <a:spcAft>
                <a:spcPct val="0"/>
              </a:spcAft>
              <a:buClrTx/>
              <a:buSzTx/>
              <a:tabLst/>
            </a:pPr>
            <a:r>
              <a:rPr lang="pt-BR" altLang="es-AR" sz="2000" b="1" dirty="0">
                <a:latin typeface="Bahnschrift Light Condensed" panose="020B0502040204020203" pitchFamily="34" charset="0"/>
                <a:cs typeface="Simplified Arabic Fixed" panose="02070309020205020404" pitchFamily="49" charset="-78"/>
              </a:rPr>
              <a:t>Amostra </a:t>
            </a:r>
            <a:r>
              <a:rPr lang="pt-BR" altLang="es-AR" sz="2000" dirty="0">
                <a:latin typeface="Bahnschrift Light Condensed" panose="020B0502040204020203" pitchFamily="34" charset="0"/>
                <a:cs typeface="Simplified Arabic Fixed" panose="02070309020205020404" pitchFamily="49" charset="-78"/>
              </a:rPr>
              <a:t>de indivíduos que sofrem da doença</a:t>
            </a:r>
          </a:p>
          <a:p>
            <a:pPr marR="0" lvl="0" algn="r" defTabSz="914400" rtl="0" eaLnBrk="0" fontAlgn="base" latinLnBrk="0" hangingPunct="0">
              <a:spcBef>
                <a:spcPct val="0"/>
              </a:spcBef>
              <a:spcAft>
                <a:spcPct val="0"/>
              </a:spcAft>
              <a:buClrTx/>
              <a:buSzTx/>
              <a:tabLst/>
            </a:pPr>
            <a:r>
              <a:rPr lang="pt-BR" altLang="es-AR" sz="2000" dirty="0">
                <a:latin typeface="Bahnschrift Light Condensed" panose="020B0502040204020203" pitchFamily="34" charset="0"/>
                <a:cs typeface="Simplified Arabic Fixed" panose="02070309020205020404" pitchFamily="49" charset="-78"/>
              </a:rPr>
              <a:t>Vai ser acompanhado no tempo.</a:t>
            </a:r>
          </a:p>
          <a:p>
            <a:pPr marR="0" lvl="0" algn="r" defTabSz="914400" rtl="0" eaLnBrk="0" fontAlgn="base" latinLnBrk="0" hangingPunct="0">
              <a:spcBef>
                <a:spcPct val="0"/>
              </a:spcBef>
              <a:spcAft>
                <a:spcPct val="0"/>
              </a:spcAft>
              <a:buClrTx/>
              <a:buSzTx/>
              <a:tabLst/>
            </a:pPr>
            <a:endParaRPr lang="pt-BR" altLang="es-AR" sz="2000" dirty="0">
              <a:latin typeface="Bahnschrift Light Condensed" panose="020B0502040204020203" pitchFamily="34" charset="0"/>
              <a:cs typeface="Simplified Arabic Fixed" panose="02070309020205020404" pitchFamily="49" charset="-78"/>
            </a:endParaRPr>
          </a:p>
          <a:p>
            <a:pPr marR="0" lvl="0" algn="r" defTabSz="914400" rtl="0" eaLnBrk="0" fontAlgn="base" latinLnBrk="0" hangingPunct="0">
              <a:spcBef>
                <a:spcPct val="0"/>
              </a:spcBef>
              <a:spcAft>
                <a:spcPct val="0"/>
              </a:spcAft>
              <a:buClrTx/>
              <a:buSzTx/>
              <a:tabLst/>
            </a:pPr>
            <a:r>
              <a:rPr lang="pt-BR" altLang="es-AR" sz="2000" dirty="0">
                <a:latin typeface="Bahnschrift Light Condensed" panose="020B0502040204020203" pitchFamily="34" charset="0"/>
                <a:cs typeface="Simplified Arabic Fixed" panose="02070309020205020404" pitchFamily="49" charset="-78"/>
              </a:rPr>
              <a:t>No final do estudo os resultados são analisados estatisticamente comparando grupo que recebe a medicação vs. Grupo que recebeu o placebo. </a:t>
            </a:r>
          </a:p>
        </p:txBody>
      </p:sp>
      <p:grpSp>
        <p:nvGrpSpPr>
          <p:cNvPr id="103" name="Agrupar 102">
            <a:extLst>
              <a:ext uri="{FF2B5EF4-FFF2-40B4-BE49-F238E27FC236}">
                <a16:creationId xmlns:a16="http://schemas.microsoft.com/office/drawing/2014/main" id="{99088614-1EAE-1270-ACC6-76F8ECDA844B}"/>
              </a:ext>
            </a:extLst>
          </p:cNvPr>
          <p:cNvGrpSpPr/>
          <p:nvPr/>
        </p:nvGrpSpPr>
        <p:grpSpPr>
          <a:xfrm>
            <a:off x="636142" y="1846671"/>
            <a:ext cx="5548530" cy="4763671"/>
            <a:chOff x="611287" y="1795899"/>
            <a:chExt cx="5548530" cy="4763671"/>
          </a:xfrm>
        </p:grpSpPr>
        <p:pic>
          <p:nvPicPr>
            <p:cNvPr id="9" name="Gráfico 8" descr="Homem com preenchimento sólido">
              <a:extLst>
                <a:ext uri="{FF2B5EF4-FFF2-40B4-BE49-F238E27FC236}">
                  <a16:creationId xmlns:a16="http://schemas.microsoft.com/office/drawing/2014/main" id="{DC4E73D8-2D30-C03C-9398-120A5C2EC4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1287" y="3008121"/>
              <a:ext cx="914400" cy="914400"/>
            </a:xfrm>
            <a:prstGeom prst="rect">
              <a:avLst/>
            </a:prstGeom>
          </p:spPr>
        </p:pic>
        <p:pic>
          <p:nvPicPr>
            <p:cNvPr id="12" name="Gráfico 11" descr="Homem com preenchimento sólido">
              <a:extLst>
                <a:ext uri="{FF2B5EF4-FFF2-40B4-BE49-F238E27FC236}">
                  <a16:creationId xmlns:a16="http://schemas.microsoft.com/office/drawing/2014/main" id="{2294D8AD-322B-9B58-20C4-8DDB21308F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77826" y="2919882"/>
              <a:ext cx="914400" cy="914400"/>
            </a:xfrm>
            <a:prstGeom prst="rect">
              <a:avLst/>
            </a:prstGeom>
          </p:spPr>
        </p:pic>
        <p:pic>
          <p:nvPicPr>
            <p:cNvPr id="19" name="Gráfico 18" descr="Homem com preenchimento sólido">
              <a:extLst>
                <a:ext uri="{FF2B5EF4-FFF2-40B4-BE49-F238E27FC236}">
                  <a16:creationId xmlns:a16="http://schemas.microsoft.com/office/drawing/2014/main" id="{F330C21E-415C-88EA-A285-C93D7D0DA3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13299" y="1795899"/>
              <a:ext cx="914400" cy="914400"/>
            </a:xfrm>
            <a:prstGeom prst="rect">
              <a:avLst/>
            </a:prstGeom>
          </p:spPr>
        </p:pic>
        <p:pic>
          <p:nvPicPr>
            <p:cNvPr id="24" name="Gráfico 23" descr="Homem com preenchimento sólido">
              <a:extLst>
                <a:ext uri="{FF2B5EF4-FFF2-40B4-BE49-F238E27FC236}">
                  <a16:creationId xmlns:a16="http://schemas.microsoft.com/office/drawing/2014/main" id="{54432E06-E8D5-94A3-7E0D-1FBFA634551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45417" y="3412009"/>
              <a:ext cx="914400" cy="914400"/>
            </a:xfrm>
            <a:prstGeom prst="rect">
              <a:avLst/>
            </a:prstGeom>
          </p:spPr>
        </p:pic>
        <p:pic>
          <p:nvPicPr>
            <p:cNvPr id="39" name="Gráfico 38" descr="Mulher com preenchimento sólido">
              <a:extLst>
                <a:ext uri="{FF2B5EF4-FFF2-40B4-BE49-F238E27FC236}">
                  <a16:creationId xmlns:a16="http://schemas.microsoft.com/office/drawing/2014/main" id="{D67DE597-DF87-453C-FEB2-0ED51259AEF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63426" y="4511117"/>
              <a:ext cx="914400" cy="914400"/>
            </a:xfrm>
            <a:prstGeom prst="rect">
              <a:avLst/>
            </a:prstGeom>
          </p:spPr>
        </p:pic>
        <p:pic>
          <p:nvPicPr>
            <p:cNvPr id="42" name="Gráfico 41" descr="Mulher com preenchimento sólido">
              <a:extLst>
                <a:ext uri="{FF2B5EF4-FFF2-40B4-BE49-F238E27FC236}">
                  <a16:creationId xmlns:a16="http://schemas.microsoft.com/office/drawing/2014/main" id="{0E5CD8C3-2CFB-01A2-DE42-5229985CB77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1059" y="4606498"/>
              <a:ext cx="914400" cy="914400"/>
            </a:xfrm>
            <a:prstGeom prst="rect">
              <a:avLst/>
            </a:prstGeom>
          </p:spPr>
        </p:pic>
        <p:pic>
          <p:nvPicPr>
            <p:cNvPr id="43" name="Gráfico 42" descr="Mulher com preenchimento sólido">
              <a:extLst>
                <a:ext uri="{FF2B5EF4-FFF2-40B4-BE49-F238E27FC236}">
                  <a16:creationId xmlns:a16="http://schemas.microsoft.com/office/drawing/2014/main" id="{C7B1B1B1-CBBC-33A2-2908-B7F24B1CB82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94561" y="5128696"/>
              <a:ext cx="914400" cy="914400"/>
            </a:xfrm>
            <a:prstGeom prst="rect">
              <a:avLst/>
            </a:prstGeom>
          </p:spPr>
        </p:pic>
        <p:cxnSp>
          <p:nvCxnSpPr>
            <p:cNvPr id="5" name="Conector reto 4">
              <a:extLst>
                <a:ext uri="{FF2B5EF4-FFF2-40B4-BE49-F238E27FC236}">
                  <a16:creationId xmlns:a16="http://schemas.microsoft.com/office/drawing/2014/main" id="{BF9504FA-D5BA-015A-38D9-FA629789936D}"/>
                </a:ext>
              </a:extLst>
            </p:cNvPr>
            <p:cNvCxnSpPr>
              <a:cxnSpLocks/>
            </p:cNvCxnSpPr>
            <p:nvPr/>
          </p:nvCxnSpPr>
          <p:spPr>
            <a:xfrm>
              <a:off x="1262827" y="3667366"/>
              <a:ext cx="2034458" cy="2454555"/>
            </a:xfrm>
            <a:prstGeom prst="line">
              <a:avLst/>
            </a:prstGeom>
            <a:ln w="28575">
              <a:solidFill>
                <a:schemeClr val="bg1">
                  <a:lumMod val="65000"/>
                </a:schemeClr>
              </a:solidFill>
              <a:prstDash val="dash"/>
            </a:ln>
          </p:spPr>
          <p:style>
            <a:lnRef idx="1">
              <a:schemeClr val="accent2"/>
            </a:lnRef>
            <a:fillRef idx="0">
              <a:schemeClr val="accent2"/>
            </a:fillRef>
            <a:effectRef idx="0">
              <a:schemeClr val="accent2"/>
            </a:effectRef>
            <a:fontRef idx="minor">
              <a:schemeClr val="tx1"/>
            </a:fontRef>
          </p:style>
        </p:cxnSp>
        <p:cxnSp>
          <p:nvCxnSpPr>
            <p:cNvPr id="57" name="Conector reto 56">
              <a:extLst>
                <a:ext uri="{FF2B5EF4-FFF2-40B4-BE49-F238E27FC236}">
                  <a16:creationId xmlns:a16="http://schemas.microsoft.com/office/drawing/2014/main" id="{75BD2744-57A8-2150-E15F-8D7E4B962619}"/>
                </a:ext>
              </a:extLst>
            </p:cNvPr>
            <p:cNvCxnSpPr>
              <a:cxnSpLocks/>
            </p:cNvCxnSpPr>
            <p:nvPr/>
          </p:nvCxnSpPr>
          <p:spPr>
            <a:xfrm flipH="1">
              <a:off x="3297285" y="2749215"/>
              <a:ext cx="1952792" cy="3372706"/>
            </a:xfrm>
            <a:prstGeom prst="line">
              <a:avLst/>
            </a:prstGeom>
            <a:ln w="28575">
              <a:solidFill>
                <a:schemeClr val="bg1">
                  <a:lumMod val="65000"/>
                </a:schemeClr>
              </a:solidFill>
              <a:prstDash val="dash"/>
            </a:ln>
          </p:spPr>
          <p:style>
            <a:lnRef idx="1">
              <a:schemeClr val="dk1"/>
            </a:lnRef>
            <a:fillRef idx="0">
              <a:schemeClr val="dk1"/>
            </a:fillRef>
            <a:effectRef idx="0">
              <a:schemeClr val="dk1"/>
            </a:effectRef>
            <a:fontRef idx="minor">
              <a:schemeClr val="tx1"/>
            </a:fontRef>
          </p:style>
        </p:cxnSp>
        <p:cxnSp>
          <p:nvCxnSpPr>
            <p:cNvPr id="59" name="Conector reto 58">
              <a:extLst>
                <a:ext uri="{FF2B5EF4-FFF2-40B4-BE49-F238E27FC236}">
                  <a16:creationId xmlns:a16="http://schemas.microsoft.com/office/drawing/2014/main" id="{2E172593-BDA3-4E2D-90EE-F15A6267859D}"/>
                </a:ext>
              </a:extLst>
            </p:cNvPr>
            <p:cNvCxnSpPr>
              <a:cxnSpLocks/>
            </p:cNvCxnSpPr>
            <p:nvPr/>
          </p:nvCxnSpPr>
          <p:spPr>
            <a:xfrm>
              <a:off x="3171909" y="5044692"/>
              <a:ext cx="125376" cy="1077229"/>
            </a:xfrm>
            <a:prstGeom prst="line">
              <a:avLst/>
            </a:prstGeom>
            <a:ln w="28575">
              <a:solidFill>
                <a:schemeClr val="bg1">
                  <a:lumMod val="65000"/>
                </a:schemeClr>
              </a:solidFill>
              <a:prstDash val="dash"/>
            </a:ln>
          </p:spPr>
          <p:style>
            <a:lnRef idx="1">
              <a:schemeClr val="dk1"/>
            </a:lnRef>
            <a:fillRef idx="0">
              <a:schemeClr val="dk1"/>
            </a:fillRef>
            <a:effectRef idx="0">
              <a:schemeClr val="dk1"/>
            </a:effectRef>
            <a:fontRef idx="minor">
              <a:schemeClr val="tx1"/>
            </a:fontRef>
          </p:style>
        </p:cxnSp>
        <p:cxnSp>
          <p:nvCxnSpPr>
            <p:cNvPr id="63" name="Conector reto 62">
              <a:extLst>
                <a:ext uri="{FF2B5EF4-FFF2-40B4-BE49-F238E27FC236}">
                  <a16:creationId xmlns:a16="http://schemas.microsoft.com/office/drawing/2014/main" id="{8FEE2CAC-5702-C08F-0A07-3EA762AD85C1}"/>
                </a:ext>
              </a:extLst>
            </p:cNvPr>
            <p:cNvCxnSpPr>
              <a:cxnSpLocks/>
            </p:cNvCxnSpPr>
            <p:nvPr/>
          </p:nvCxnSpPr>
          <p:spPr>
            <a:xfrm flipH="1">
              <a:off x="3297285" y="5599632"/>
              <a:ext cx="878745" cy="522289"/>
            </a:xfrm>
            <a:prstGeom prst="line">
              <a:avLst/>
            </a:prstGeom>
            <a:ln w="28575">
              <a:solidFill>
                <a:schemeClr val="bg1">
                  <a:lumMod val="65000"/>
                </a:schemeClr>
              </a:solidFill>
              <a:prstDash val="dash"/>
            </a:ln>
          </p:spPr>
          <p:style>
            <a:lnRef idx="1">
              <a:schemeClr val="dk1"/>
            </a:lnRef>
            <a:fillRef idx="0">
              <a:schemeClr val="dk1"/>
            </a:fillRef>
            <a:effectRef idx="0">
              <a:schemeClr val="dk1"/>
            </a:effectRef>
            <a:fontRef idx="minor">
              <a:schemeClr val="tx1"/>
            </a:fontRef>
          </p:style>
        </p:cxnSp>
        <p:cxnSp>
          <p:nvCxnSpPr>
            <p:cNvPr id="68" name="Conector reto 67">
              <a:extLst>
                <a:ext uri="{FF2B5EF4-FFF2-40B4-BE49-F238E27FC236}">
                  <a16:creationId xmlns:a16="http://schemas.microsoft.com/office/drawing/2014/main" id="{73478355-F2E5-10FA-CE89-95C58676EAB9}"/>
                </a:ext>
              </a:extLst>
            </p:cNvPr>
            <p:cNvCxnSpPr>
              <a:cxnSpLocks/>
              <a:stCxn id="12" idx="2"/>
            </p:cNvCxnSpPr>
            <p:nvPr/>
          </p:nvCxnSpPr>
          <p:spPr>
            <a:xfrm flipH="1">
              <a:off x="3297285" y="3834282"/>
              <a:ext cx="537741" cy="2287639"/>
            </a:xfrm>
            <a:prstGeom prst="line">
              <a:avLst/>
            </a:prstGeom>
            <a:ln w="28575">
              <a:solidFill>
                <a:schemeClr val="bg1">
                  <a:lumMod val="65000"/>
                </a:schemeClr>
              </a:solidFill>
              <a:prstDash val="dash"/>
            </a:ln>
          </p:spPr>
          <p:style>
            <a:lnRef idx="1">
              <a:schemeClr val="dk1"/>
            </a:lnRef>
            <a:fillRef idx="0">
              <a:schemeClr val="dk1"/>
            </a:fillRef>
            <a:effectRef idx="0">
              <a:schemeClr val="dk1"/>
            </a:effectRef>
            <a:fontRef idx="minor">
              <a:schemeClr val="tx1"/>
            </a:fontRef>
          </p:style>
        </p:cxnSp>
        <p:cxnSp>
          <p:nvCxnSpPr>
            <p:cNvPr id="71" name="Conector reto 70">
              <a:extLst>
                <a:ext uri="{FF2B5EF4-FFF2-40B4-BE49-F238E27FC236}">
                  <a16:creationId xmlns:a16="http://schemas.microsoft.com/office/drawing/2014/main" id="{E29B91E0-C2B1-FE9D-616B-CB6C2C3B21E4}"/>
                </a:ext>
              </a:extLst>
            </p:cNvPr>
            <p:cNvCxnSpPr>
              <a:cxnSpLocks/>
            </p:cNvCxnSpPr>
            <p:nvPr/>
          </p:nvCxnSpPr>
          <p:spPr>
            <a:xfrm flipH="1" flipV="1">
              <a:off x="1526904" y="5323757"/>
              <a:ext cx="1770381" cy="798164"/>
            </a:xfrm>
            <a:prstGeom prst="line">
              <a:avLst/>
            </a:prstGeom>
            <a:ln w="28575">
              <a:solidFill>
                <a:schemeClr val="bg1">
                  <a:lumMod val="65000"/>
                </a:schemeClr>
              </a:solidFill>
              <a:prstDash val="dash"/>
            </a:ln>
          </p:spPr>
          <p:style>
            <a:lnRef idx="1">
              <a:schemeClr val="dk1"/>
            </a:lnRef>
            <a:fillRef idx="0">
              <a:schemeClr val="dk1"/>
            </a:fillRef>
            <a:effectRef idx="0">
              <a:schemeClr val="dk1"/>
            </a:effectRef>
            <a:fontRef idx="minor">
              <a:schemeClr val="tx1"/>
            </a:fontRef>
          </p:style>
        </p:cxnSp>
        <p:sp>
          <p:nvSpPr>
            <p:cNvPr id="74" name="CaixaDeTexto 73">
              <a:extLst>
                <a:ext uri="{FF2B5EF4-FFF2-40B4-BE49-F238E27FC236}">
                  <a16:creationId xmlns:a16="http://schemas.microsoft.com/office/drawing/2014/main" id="{C1FC283D-2AED-CD2E-5E40-4A2844AF9032}"/>
                </a:ext>
              </a:extLst>
            </p:cNvPr>
            <p:cNvSpPr txBox="1"/>
            <p:nvPr/>
          </p:nvSpPr>
          <p:spPr>
            <a:xfrm>
              <a:off x="2201301" y="6190238"/>
              <a:ext cx="2066591" cy="369332"/>
            </a:xfrm>
            <a:prstGeom prst="rect">
              <a:avLst/>
            </a:prstGeom>
            <a:noFill/>
          </p:spPr>
          <p:txBody>
            <a:bodyPr wrap="none" rtlCol="0">
              <a:spAutoFit/>
            </a:bodyPr>
            <a:lstStyle/>
            <a:p>
              <a:r>
                <a:rPr lang="pt-BR" dirty="0">
                  <a:latin typeface="Bahnschrift Light Condensed" panose="020B0502040204020203" pitchFamily="34" charset="0"/>
                </a:rPr>
                <a:t>Vai receber a medicação</a:t>
              </a:r>
            </a:p>
          </p:txBody>
        </p:sp>
        <p:cxnSp>
          <p:nvCxnSpPr>
            <p:cNvPr id="75" name="Conector reto 74">
              <a:extLst>
                <a:ext uri="{FF2B5EF4-FFF2-40B4-BE49-F238E27FC236}">
                  <a16:creationId xmlns:a16="http://schemas.microsoft.com/office/drawing/2014/main" id="{90631984-FF04-7E9E-34AB-AB630E3C200B}"/>
                </a:ext>
              </a:extLst>
            </p:cNvPr>
            <p:cNvCxnSpPr>
              <a:cxnSpLocks/>
            </p:cNvCxnSpPr>
            <p:nvPr/>
          </p:nvCxnSpPr>
          <p:spPr>
            <a:xfrm flipH="1">
              <a:off x="3337556" y="4101060"/>
              <a:ext cx="2061626" cy="2018219"/>
            </a:xfrm>
            <a:prstGeom prst="line">
              <a:avLst/>
            </a:prstGeom>
            <a:ln w="28575">
              <a:solidFill>
                <a:schemeClr val="bg1">
                  <a:lumMod val="65000"/>
                </a:schemeClr>
              </a:solidFill>
              <a:prstDash val="dash"/>
            </a:ln>
          </p:spPr>
          <p:style>
            <a:lnRef idx="1">
              <a:schemeClr val="dk1"/>
            </a:lnRef>
            <a:fillRef idx="0">
              <a:schemeClr val="dk1"/>
            </a:fillRef>
            <a:effectRef idx="0">
              <a:schemeClr val="dk1"/>
            </a:effectRef>
            <a:fontRef idx="minor">
              <a:schemeClr val="tx1"/>
            </a:fontRef>
          </p:style>
        </p:cxnSp>
      </p:grpSp>
      <p:grpSp>
        <p:nvGrpSpPr>
          <p:cNvPr id="102" name="Agrupar 101">
            <a:extLst>
              <a:ext uri="{FF2B5EF4-FFF2-40B4-BE49-F238E27FC236}">
                <a16:creationId xmlns:a16="http://schemas.microsoft.com/office/drawing/2014/main" id="{C366D1BE-3638-9EAD-D676-A78EF4D75F69}"/>
              </a:ext>
            </a:extLst>
          </p:cNvPr>
          <p:cNvGrpSpPr/>
          <p:nvPr/>
        </p:nvGrpSpPr>
        <p:grpSpPr>
          <a:xfrm>
            <a:off x="7097335" y="356220"/>
            <a:ext cx="4335260" cy="3793757"/>
            <a:chOff x="7020863" y="1582901"/>
            <a:chExt cx="4335260" cy="3793757"/>
          </a:xfrm>
        </p:grpSpPr>
        <p:pic>
          <p:nvPicPr>
            <p:cNvPr id="22" name="Gráfico 21" descr="Homem com preenchimento sólido">
              <a:extLst>
                <a:ext uri="{FF2B5EF4-FFF2-40B4-BE49-F238E27FC236}">
                  <a16:creationId xmlns:a16="http://schemas.microsoft.com/office/drawing/2014/main" id="{034BFC75-E0E1-C855-AD9E-50266061D4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20863" y="4462258"/>
              <a:ext cx="914400" cy="914400"/>
            </a:xfrm>
            <a:prstGeom prst="rect">
              <a:avLst/>
            </a:prstGeom>
          </p:spPr>
        </p:pic>
        <p:pic>
          <p:nvPicPr>
            <p:cNvPr id="28" name="Gráfico 27" descr="Homem com preenchimento sólido">
              <a:extLst>
                <a:ext uri="{FF2B5EF4-FFF2-40B4-BE49-F238E27FC236}">
                  <a16:creationId xmlns:a16="http://schemas.microsoft.com/office/drawing/2014/main" id="{3C08A917-6FE6-2C1F-0DBF-2294BAFB0AC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92463" y="2189963"/>
              <a:ext cx="914400" cy="914400"/>
            </a:xfrm>
            <a:prstGeom prst="rect">
              <a:avLst/>
            </a:prstGeom>
          </p:spPr>
        </p:pic>
        <p:pic>
          <p:nvPicPr>
            <p:cNvPr id="29" name="Gráfico 28" descr="Homem com preenchimento sólido">
              <a:extLst>
                <a:ext uri="{FF2B5EF4-FFF2-40B4-BE49-F238E27FC236}">
                  <a16:creationId xmlns:a16="http://schemas.microsoft.com/office/drawing/2014/main" id="{83E16254-76FD-968E-7059-C63D65B649E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84535" y="3079930"/>
              <a:ext cx="914400" cy="914400"/>
            </a:xfrm>
            <a:prstGeom prst="rect">
              <a:avLst/>
            </a:prstGeom>
          </p:spPr>
        </p:pic>
        <p:pic>
          <p:nvPicPr>
            <p:cNvPr id="30" name="Gráfico 29" descr="Homem com preenchimento sólido">
              <a:extLst>
                <a:ext uri="{FF2B5EF4-FFF2-40B4-BE49-F238E27FC236}">
                  <a16:creationId xmlns:a16="http://schemas.microsoft.com/office/drawing/2014/main" id="{35655ACF-0827-22E2-0E34-6DA9434869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61172" y="2864448"/>
              <a:ext cx="914400" cy="914400"/>
            </a:xfrm>
            <a:prstGeom prst="rect">
              <a:avLst/>
            </a:prstGeom>
          </p:spPr>
        </p:pic>
        <p:pic>
          <p:nvPicPr>
            <p:cNvPr id="33" name="Gráfico 32" descr="Homem com preenchimento sólido">
              <a:extLst>
                <a:ext uri="{FF2B5EF4-FFF2-40B4-BE49-F238E27FC236}">
                  <a16:creationId xmlns:a16="http://schemas.microsoft.com/office/drawing/2014/main" id="{607BABD4-2812-96F2-C976-7B81DF70612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41723" y="3405357"/>
              <a:ext cx="914400" cy="914400"/>
            </a:xfrm>
            <a:prstGeom prst="rect">
              <a:avLst/>
            </a:prstGeom>
          </p:spPr>
        </p:pic>
        <p:pic>
          <p:nvPicPr>
            <p:cNvPr id="46" name="Gráfico 45" descr="Mulher com preenchimento sólido">
              <a:extLst>
                <a:ext uri="{FF2B5EF4-FFF2-40B4-BE49-F238E27FC236}">
                  <a16:creationId xmlns:a16="http://schemas.microsoft.com/office/drawing/2014/main" id="{89B47482-8E8B-149D-0469-0894CEBCF04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180454" y="1788007"/>
              <a:ext cx="914400" cy="914400"/>
            </a:xfrm>
            <a:prstGeom prst="rect">
              <a:avLst/>
            </a:prstGeom>
          </p:spPr>
        </p:pic>
        <p:pic>
          <p:nvPicPr>
            <p:cNvPr id="49" name="Gráfico 48" descr="Mulher com preenchimento sólido">
              <a:extLst>
                <a:ext uri="{FF2B5EF4-FFF2-40B4-BE49-F238E27FC236}">
                  <a16:creationId xmlns:a16="http://schemas.microsoft.com/office/drawing/2014/main" id="{94F3BB2E-F42F-FEFF-92E0-F04E80EE9FD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256074" y="1582901"/>
              <a:ext cx="914400" cy="914400"/>
            </a:xfrm>
            <a:prstGeom prst="rect">
              <a:avLst/>
            </a:prstGeom>
          </p:spPr>
        </p:pic>
        <p:cxnSp>
          <p:nvCxnSpPr>
            <p:cNvPr id="79" name="Conector reto 78">
              <a:extLst>
                <a:ext uri="{FF2B5EF4-FFF2-40B4-BE49-F238E27FC236}">
                  <a16:creationId xmlns:a16="http://schemas.microsoft.com/office/drawing/2014/main" id="{5F9EC744-FBCE-2AC5-527F-C825A6CCFD29}"/>
                </a:ext>
              </a:extLst>
            </p:cNvPr>
            <p:cNvCxnSpPr>
              <a:cxnSpLocks/>
            </p:cNvCxnSpPr>
            <p:nvPr/>
          </p:nvCxnSpPr>
          <p:spPr>
            <a:xfrm>
              <a:off x="7935263" y="2388092"/>
              <a:ext cx="1551600" cy="1931281"/>
            </a:xfrm>
            <a:prstGeom prst="line">
              <a:avLst/>
            </a:prstGeom>
            <a:ln w="28575">
              <a:solidFill>
                <a:schemeClr val="bg1">
                  <a:lumMod val="65000"/>
                </a:schemeClr>
              </a:solidFill>
              <a:prstDash val="dash"/>
            </a:ln>
          </p:spPr>
          <p:style>
            <a:lnRef idx="1">
              <a:schemeClr val="dk1"/>
            </a:lnRef>
            <a:fillRef idx="0">
              <a:schemeClr val="dk1"/>
            </a:fillRef>
            <a:effectRef idx="0">
              <a:schemeClr val="dk1"/>
            </a:effectRef>
            <a:fontRef idx="minor">
              <a:schemeClr val="tx1"/>
            </a:fontRef>
          </p:style>
        </p:cxnSp>
        <p:cxnSp>
          <p:nvCxnSpPr>
            <p:cNvPr id="81" name="Conector reto 80">
              <a:extLst>
                <a:ext uri="{FF2B5EF4-FFF2-40B4-BE49-F238E27FC236}">
                  <a16:creationId xmlns:a16="http://schemas.microsoft.com/office/drawing/2014/main" id="{285EA1C3-2782-EFCC-47A8-C0FC5A7D57E8}"/>
                </a:ext>
              </a:extLst>
            </p:cNvPr>
            <p:cNvCxnSpPr>
              <a:cxnSpLocks/>
              <a:stCxn id="29" idx="3"/>
            </p:cNvCxnSpPr>
            <p:nvPr/>
          </p:nvCxnSpPr>
          <p:spPr>
            <a:xfrm>
              <a:off x="8198935" y="3537130"/>
              <a:ext cx="1287928" cy="782243"/>
            </a:xfrm>
            <a:prstGeom prst="line">
              <a:avLst/>
            </a:prstGeom>
            <a:ln w="28575">
              <a:solidFill>
                <a:schemeClr val="bg1">
                  <a:lumMod val="65000"/>
                </a:schemeClr>
              </a:solidFill>
              <a:prstDash val="dash"/>
            </a:ln>
          </p:spPr>
          <p:style>
            <a:lnRef idx="1">
              <a:schemeClr val="dk1"/>
            </a:lnRef>
            <a:fillRef idx="0">
              <a:schemeClr val="dk1"/>
            </a:fillRef>
            <a:effectRef idx="0">
              <a:schemeClr val="dk1"/>
            </a:effectRef>
            <a:fontRef idx="minor">
              <a:schemeClr val="tx1"/>
            </a:fontRef>
          </p:style>
        </p:cxnSp>
        <p:cxnSp>
          <p:nvCxnSpPr>
            <p:cNvPr id="84" name="Conector reto 83">
              <a:extLst>
                <a:ext uri="{FF2B5EF4-FFF2-40B4-BE49-F238E27FC236}">
                  <a16:creationId xmlns:a16="http://schemas.microsoft.com/office/drawing/2014/main" id="{3E51E7A5-5606-A308-D3FE-5E539E173EBA}"/>
                </a:ext>
              </a:extLst>
            </p:cNvPr>
            <p:cNvCxnSpPr>
              <a:cxnSpLocks/>
            </p:cNvCxnSpPr>
            <p:nvPr/>
          </p:nvCxnSpPr>
          <p:spPr>
            <a:xfrm>
              <a:off x="9029310" y="2986071"/>
              <a:ext cx="457553" cy="1333302"/>
            </a:xfrm>
            <a:prstGeom prst="line">
              <a:avLst/>
            </a:prstGeom>
            <a:ln w="28575">
              <a:solidFill>
                <a:schemeClr val="bg1">
                  <a:lumMod val="65000"/>
                </a:schemeClr>
              </a:solidFill>
              <a:prstDash val="dash"/>
            </a:ln>
          </p:spPr>
          <p:style>
            <a:lnRef idx="1">
              <a:schemeClr val="dk1"/>
            </a:lnRef>
            <a:fillRef idx="0">
              <a:schemeClr val="dk1"/>
            </a:fillRef>
            <a:effectRef idx="0">
              <a:schemeClr val="dk1"/>
            </a:effectRef>
            <a:fontRef idx="minor">
              <a:schemeClr val="tx1"/>
            </a:fontRef>
          </p:style>
        </p:cxnSp>
        <p:cxnSp>
          <p:nvCxnSpPr>
            <p:cNvPr id="87" name="Conector reto 86">
              <a:extLst>
                <a:ext uri="{FF2B5EF4-FFF2-40B4-BE49-F238E27FC236}">
                  <a16:creationId xmlns:a16="http://schemas.microsoft.com/office/drawing/2014/main" id="{D88DA0BD-0731-405C-E76E-497CCB260B2F}"/>
                </a:ext>
              </a:extLst>
            </p:cNvPr>
            <p:cNvCxnSpPr>
              <a:cxnSpLocks/>
            </p:cNvCxnSpPr>
            <p:nvPr/>
          </p:nvCxnSpPr>
          <p:spPr>
            <a:xfrm flipH="1">
              <a:off x="9486863" y="3437842"/>
              <a:ext cx="252945" cy="881531"/>
            </a:xfrm>
            <a:prstGeom prst="line">
              <a:avLst/>
            </a:prstGeom>
            <a:ln w="28575">
              <a:solidFill>
                <a:schemeClr val="bg1">
                  <a:lumMod val="65000"/>
                </a:schemeClr>
              </a:solidFill>
              <a:prstDash val="dash"/>
            </a:ln>
          </p:spPr>
          <p:style>
            <a:lnRef idx="1">
              <a:schemeClr val="dk1"/>
            </a:lnRef>
            <a:fillRef idx="0">
              <a:schemeClr val="dk1"/>
            </a:fillRef>
            <a:effectRef idx="0">
              <a:schemeClr val="dk1"/>
            </a:effectRef>
            <a:fontRef idx="minor">
              <a:schemeClr val="tx1"/>
            </a:fontRef>
          </p:style>
        </p:cxnSp>
        <p:cxnSp>
          <p:nvCxnSpPr>
            <p:cNvPr id="90" name="Conector reto 89">
              <a:extLst>
                <a:ext uri="{FF2B5EF4-FFF2-40B4-BE49-F238E27FC236}">
                  <a16:creationId xmlns:a16="http://schemas.microsoft.com/office/drawing/2014/main" id="{1C4BA799-628E-8935-BB55-9FEEDB7C2895}"/>
                </a:ext>
              </a:extLst>
            </p:cNvPr>
            <p:cNvCxnSpPr>
              <a:cxnSpLocks/>
              <a:stCxn id="22" idx="3"/>
            </p:cNvCxnSpPr>
            <p:nvPr/>
          </p:nvCxnSpPr>
          <p:spPr>
            <a:xfrm flipV="1">
              <a:off x="7935263" y="4319373"/>
              <a:ext cx="1551600" cy="600085"/>
            </a:xfrm>
            <a:prstGeom prst="line">
              <a:avLst/>
            </a:prstGeom>
            <a:ln w="28575">
              <a:solidFill>
                <a:schemeClr val="bg1">
                  <a:lumMod val="65000"/>
                </a:schemeClr>
              </a:solidFill>
              <a:prstDash val="dash"/>
            </a:ln>
          </p:spPr>
          <p:style>
            <a:lnRef idx="1">
              <a:schemeClr val="dk1"/>
            </a:lnRef>
            <a:fillRef idx="0">
              <a:schemeClr val="dk1"/>
            </a:fillRef>
            <a:effectRef idx="0">
              <a:schemeClr val="dk1"/>
            </a:effectRef>
            <a:fontRef idx="minor">
              <a:schemeClr val="tx1"/>
            </a:fontRef>
          </p:style>
        </p:cxnSp>
        <p:sp>
          <p:nvSpPr>
            <p:cNvPr id="93" name="CaixaDeTexto 92">
              <a:extLst>
                <a:ext uri="{FF2B5EF4-FFF2-40B4-BE49-F238E27FC236}">
                  <a16:creationId xmlns:a16="http://schemas.microsoft.com/office/drawing/2014/main" id="{B3613051-8BB5-4A42-D940-835B111D4995}"/>
                </a:ext>
              </a:extLst>
            </p:cNvPr>
            <p:cNvSpPr txBox="1"/>
            <p:nvPr/>
          </p:nvSpPr>
          <p:spPr>
            <a:xfrm>
              <a:off x="9287839" y="4372301"/>
              <a:ext cx="1699504" cy="369332"/>
            </a:xfrm>
            <a:prstGeom prst="rect">
              <a:avLst/>
            </a:prstGeom>
            <a:noFill/>
          </p:spPr>
          <p:txBody>
            <a:bodyPr wrap="none" rtlCol="0">
              <a:spAutoFit/>
            </a:bodyPr>
            <a:lstStyle/>
            <a:p>
              <a:r>
                <a:rPr lang="pt-BR" dirty="0">
                  <a:latin typeface="Bahnschrift Light Condensed" panose="020B0502040204020203" pitchFamily="34" charset="0"/>
                </a:rPr>
                <a:t>Vai receber placebo</a:t>
              </a:r>
            </a:p>
          </p:txBody>
        </p:sp>
        <p:cxnSp>
          <p:nvCxnSpPr>
            <p:cNvPr id="94" name="Conector reto 93">
              <a:extLst>
                <a:ext uri="{FF2B5EF4-FFF2-40B4-BE49-F238E27FC236}">
                  <a16:creationId xmlns:a16="http://schemas.microsoft.com/office/drawing/2014/main" id="{C39E5FED-5591-3EF8-B64F-C312A461A2E0}"/>
                </a:ext>
              </a:extLst>
            </p:cNvPr>
            <p:cNvCxnSpPr>
              <a:cxnSpLocks/>
            </p:cNvCxnSpPr>
            <p:nvPr/>
          </p:nvCxnSpPr>
          <p:spPr>
            <a:xfrm flipH="1">
              <a:off x="9472716" y="2578106"/>
              <a:ext cx="126472" cy="1794195"/>
            </a:xfrm>
            <a:prstGeom prst="line">
              <a:avLst/>
            </a:prstGeom>
            <a:ln w="28575">
              <a:solidFill>
                <a:schemeClr val="bg1">
                  <a:lumMod val="65000"/>
                </a:schemeClr>
              </a:solidFill>
              <a:prstDash val="dash"/>
            </a:ln>
          </p:spPr>
          <p:style>
            <a:lnRef idx="1">
              <a:schemeClr val="dk1"/>
            </a:lnRef>
            <a:fillRef idx="0">
              <a:schemeClr val="dk1"/>
            </a:fillRef>
            <a:effectRef idx="0">
              <a:schemeClr val="dk1"/>
            </a:effectRef>
            <a:fontRef idx="minor">
              <a:schemeClr val="tx1"/>
            </a:fontRef>
          </p:style>
        </p:cxnSp>
        <p:cxnSp>
          <p:nvCxnSpPr>
            <p:cNvPr id="99" name="Conector reto 98">
              <a:extLst>
                <a:ext uri="{FF2B5EF4-FFF2-40B4-BE49-F238E27FC236}">
                  <a16:creationId xmlns:a16="http://schemas.microsoft.com/office/drawing/2014/main" id="{42A88635-C306-5B4E-E6B5-89C4FA218059}"/>
                </a:ext>
              </a:extLst>
            </p:cNvPr>
            <p:cNvCxnSpPr>
              <a:cxnSpLocks/>
            </p:cNvCxnSpPr>
            <p:nvPr/>
          </p:nvCxnSpPr>
          <p:spPr>
            <a:xfrm flipH="1">
              <a:off x="9472716" y="3987655"/>
              <a:ext cx="1079448" cy="253537"/>
            </a:xfrm>
            <a:prstGeom prst="line">
              <a:avLst/>
            </a:prstGeom>
            <a:ln w="28575">
              <a:solidFill>
                <a:schemeClr val="bg1">
                  <a:lumMod val="65000"/>
                </a:schemeClr>
              </a:solidFill>
              <a:prstDash val="dash"/>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658912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áfico 6" descr="Homem com preenchimento sólido">
            <a:extLst>
              <a:ext uri="{FF2B5EF4-FFF2-40B4-BE49-F238E27FC236}">
                <a16:creationId xmlns:a16="http://schemas.microsoft.com/office/drawing/2014/main" id="{33344536-11F8-1CFB-DADD-59F224C7C6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17439" y="2652711"/>
            <a:ext cx="914400" cy="914400"/>
          </a:xfrm>
          <a:prstGeom prst="rect">
            <a:avLst/>
          </a:prstGeom>
        </p:spPr>
      </p:pic>
      <p:pic>
        <p:nvPicPr>
          <p:cNvPr id="8" name="Gráfico 7" descr="Homem com preenchimento sólido">
            <a:extLst>
              <a:ext uri="{FF2B5EF4-FFF2-40B4-BE49-F238E27FC236}">
                <a16:creationId xmlns:a16="http://schemas.microsoft.com/office/drawing/2014/main" id="{A14FEEC7-DA52-9AA5-E593-45D6141C43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41204" y="5400020"/>
            <a:ext cx="914400" cy="914400"/>
          </a:xfrm>
          <a:prstGeom prst="rect">
            <a:avLst/>
          </a:prstGeom>
        </p:spPr>
      </p:pic>
      <p:pic>
        <p:nvPicPr>
          <p:cNvPr id="9" name="Gráfico 8" descr="Homem com preenchimento sólido">
            <a:extLst>
              <a:ext uri="{FF2B5EF4-FFF2-40B4-BE49-F238E27FC236}">
                <a16:creationId xmlns:a16="http://schemas.microsoft.com/office/drawing/2014/main" id="{DC4E73D8-2D30-C03C-9398-120A5C2EC4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2009" y="2950589"/>
            <a:ext cx="914400" cy="914400"/>
          </a:xfrm>
          <a:prstGeom prst="rect">
            <a:avLst/>
          </a:prstGeom>
        </p:spPr>
      </p:pic>
      <p:pic>
        <p:nvPicPr>
          <p:cNvPr id="10" name="Gráfico 9" descr="Homem com preenchimento sólido">
            <a:extLst>
              <a:ext uri="{FF2B5EF4-FFF2-40B4-BE49-F238E27FC236}">
                <a16:creationId xmlns:a16="http://schemas.microsoft.com/office/drawing/2014/main" id="{FEE750C0-8F77-8D79-0FDE-B1A423F165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9710" y="4040395"/>
            <a:ext cx="914400" cy="914400"/>
          </a:xfrm>
          <a:prstGeom prst="rect">
            <a:avLst/>
          </a:prstGeom>
        </p:spPr>
      </p:pic>
      <p:pic>
        <p:nvPicPr>
          <p:cNvPr id="11" name="Gráfico 10" descr="Homem com preenchimento sólido">
            <a:extLst>
              <a:ext uri="{FF2B5EF4-FFF2-40B4-BE49-F238E27FC236}">
                <a16:creationId xmlns:a16="http://schemas.microsoft.com/office/drawing/2014/main" id="{B7F3564F-8403-68B0-6C45-39147F5B9B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27157" y="4028420"/>
            <a:ext cx="914400" cy="914400"/>
          </a:xfrm>
          <a:prstGeom prst="rect">
            <a:avLst/>
          </a:prstGeom>
        </p:spPr>
      </p:pic>
      <p:pic>
        <p:nvPicPr>
          <p:cNvPr id="12" name="Gráfico 11" descr="Homem com preenchimento sólido">
            <a:extLst>
              <a:ext uri="{FF2B5EF4-FFF2-40B4-BE49-F238E27FC236}">
                <a16:creationId xmlns:a16="http://schemas.microsoft.com/office/drawing/2014/main" id="{2294D8AD-322B-9B58-20C4-8DDB21308F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41557" y="3211121"/>
            <a:ext cx="914400" cy="914400"/>
          </a:xfrm>
          <a:prstGeom prst="rect">
            <a:avLst/>
          </a:prstGeom>
        </p:spPr>
      </p:pic>
      <p:pic>
        <p:nvPicPr>
          <p:cNvPr id="13" name="Gráfico 12" descr="Homem com preenchimento sólido">
            <a:extLst>
              <a:ext uri="{FF2B5EF4-FFF2-40B4-BE49-F238E27FC236}">
                <a16:creationId xmlns:a16="http://schemas.microsoft.com/office/drawing/2014/main" id="{43E29188-C3FD-DBA2-E496-44D55C32CB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49823" y="3643178"/>
            <a:ext cx="914400" cy="914400"/>
          </a:xfrm>
          <a:prstGeom prst="rect">
            <a:avLst/>
          </a:prstGeom>
        </p:spPr>
      </p:pic>
      <p:pic>
        <p:nvPicPr>
          <p:cNvPr id="14" name="Gráfico 13" descr="Homem com preenchimento sólido">
            <a:extLst>
              <a:ext uri="{FF2B5EF4-FFF2-40B4-BE49-F238E27FC236}">
                <a16:creationId xmlns:a16="http://schemas.microsoft.com/office/drawing/2014/main" id="{E0C0988F-0AAA-AE27-146B-B94028A8B6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03725" y="2991934"/>
            <a:ext cx="914400" cy="914400"/>
          </a:xfrm>
          <a:prstGeom prst="rect">
            <a:avLst/>
          </a:prstGeom>
        </p:spPr>
      </p:pic>
      <p:pic>
        <p:nvPicPr>
          <p:cNvPr id="15" name="Gráfico 14" descr="Homem com preenchimento sólido">
            <a:extLst>
              <a:ext uri="{FF2B5EF4-FFF2-40B4-BE49-F238E27FC236}">
                <a16:creationId xmlns:a16="http://schemas.microsoft.com/office/drawing/2014/main" id="{6DDD3162-0DF0-0642-4F56-25A4A0D52D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22841" y="4813984"/>
            <a:ext cx="914400" cy="914400"/>
          </a:xfrm>
          <a:prstGeom prst="rect">
            <a:avLst/>
          </a:prstGeom>
        </p:spPr>
      </p:pic>
      <p:pic>
        <p:nvPicPr>
          <p:cNvPr id="16" name="Gráfico 15" descr="Homem com preenchimento sólido">
            <a:extLst>
              <a:ext uri="{FF2B5EF4-FFF2-40B4-BE49-F238E27FC236}">
                <a16:creationId xmlns:a16="http://schemas.microsoft.com/office/drawing/2014/main" id="{42782DA4-0B81-3DE2-89A0-3DFB0D8C9B0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69651" y="4485620"/>
            <a:ext cx="914400" cy="914400"/>
          </a:xfrm>
          <a:prstGeom prst="rect">
            <a:avLst/>
          </a:prstGeom>
        </p:spPr>
      </p:pic>
      <p:pic>
        <p:nvPicPr>
          <p:cNvPr id="17" name="Gráfico 16" descr="Homem com preenchimento sólido">
            <a:extLst>
              <a:ext uri="{FF2B5EF4-FFF2-40B4-BE49-F238E27FC236}">
                <a16:creationId xmlns:a16="http://schemas.microsoft.com/office/drawing/2014/main" id="{66C74F39-48B6-06EF-4B88-769D6C85B3B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21190" y="2966949"/>
            <a:ext cx="914400" cy="914400"/>
          </a:xfrm>
          <a:prstGeom prst="rect">
            <a:avLst/>
          </a:prstGeom>
        </p:spPr>
      </p:pic>
      <p:pic>
        <p:nvPicPr>
          <p:cNvPr id="18" name="Gráfico 17" descr="Homem com preenchimento sólido">
            <a:extLst>
              <a:ext uri="{FF2B5EF4-FFF2-40B4-BE49-F238E27FC236}">
                <a16:creationId xmlns:a16="http://schemas.microsoft.com/office/drawing/2014/main" id="{65253B76-D148-9E74-8771-0B314BB094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06959" y="4355425"/>
            <a:ext cx="914400" cy="914400"/>
          </a:xfrm>
          <a:prstGeom prst="rect">
            <a:avLst/>
          </a:prstGeom>
        </p:spPr>
      </p:pic>
      <p:pic>
        <p:nvPicPr>
          <p:cNvPr id="19" name="Gráfico 18" descr="Homem com preenchimento sólido">
            <a:extLst>
              <a:ext uri="{FF2B5EF4-FFF2-40B4-BE49-F238E27FC236}">
                <a16:creationId xmlns:a16="http://schemas.microsoft.com/office/drawing/2014/main" id="{F330C21E-415C-88EA-A285-C93D7D0DA3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77030" y="2087138"/>
            <a:ext cx="914400" cy="914400"/>
          </a:xfrm>
          <a:prstGeom prst="rect">
            <a:avLst/>
          </a:prstGeom>
        </p:spPr>
      </p:pic>
      <p:pic>
        <p:nvPicPr>
          <p:cNvPr id="20" name="Gráfico 19" descr="Homem com preenchimento sólido">
            <a:extLst>
              <a:ext uri="{FF2B5EF4-FFF2-40B4-BE49-F238E27FC236}">
                <a16:creationId xmlns:a16="http://schemas.microsoft.com/office/drawing/2014/main" id="{363496E4-83CA-748C-D8C5-868158EFCF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8511" y="3147505"/>
            <a:ext cx="914400" cy="914400"/>
          </a:xfrm>
          <a:prstGeom prst="rect">
            <a:avLst/>
          </a:prstGeom>
        </p:spPr>
      </p:pic>
      <p:pic>
        <p:nvPicPr>
          <p:cNvPr id="22" name="Gráfico 21" descr="Homem com preenchimento sólido">
            <a:extLst>
              <a:ext uri="{FF2B5EF4-FFF2-40B4-BE49-F238E27FC236}">
                <a16:creationId xmlns:a16="http://schemas.microsoft.com/office/drawing/2014/main" id="{034BFC75-E0E1-C855-AD9E-50266061D4C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27205" y="2885355"/>
            <a:ext cx="914400" cy="914400"/>
          </a:xfrm>
          <a:prstGeom prst="rect">
            <a:avLst/>
          </a:prstGeom>
        </p:spPr>
      </p:pic>
      <p:pic>
        <p:nvPicPr>
          <p:cNvPr id="23" name="Gráfico 22" descr="Homem com preenchimento sólido">
            <a:extLst>
              <a:ext uri="{FF2B5EF4-FFF2-40B4-BE49-F238E27FC236}">
                <a16:creationId xmlns:a16="http://schemas.microsoft.com/office/drawing/2014/main" id="{C916A56A-535A-CF94-CB47-02826DC5DD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84641" y="2264840"/>
            <a:ext cx="914400" cy="914400"/>
          </a:xfrm>
          <a:prstGeom prst="rect">
            <a:avLst/>
          </a:prstGeom>
        </p:spPr>
      </p:pic>
      <p:pic>
        <p:nvPicPr>
          <p:cNvPr id="24" name="Gráfico 23" descr="Homem com preenchimento sólido">
            <a:extLst>
              <a:ext uri="{FF2B5EF4-FFF2-40B4-BE49-F238E27FC236}">
                <a16:creationId xmlns:a16="http://schemas.microsoft.com/office/drawing/2014/main" id="{54432E06-E8D5-94A3-7E0D-1FBFA63455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78762" y="3964804"/>
            <a:ext cx="914400" cy="914400"/>
          </a:xfrm>
          <a:prstGeom prst="rect">
            <a:avLst/>
          </a:prstGeom>
        </p:spPr>
      </p:pic>
      <p:pic>
        <p:nvPicPr>
          <p:cNvPr id="25" name="Gráfico 24" descr="Homem com preenchimento sólido">
            <a:extLst>
              <a:ext uri="{FF2B5EF4-FFF2-40B4-BE49-F238E27FC236}">
                <a16:creationId xmlns:a16="http://schemas.microsoft.com/office/drawing/2014/main" id="{C7B76590-98C0-59E7-F13B-9E7ED7A5F9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0049" y="3964804"/>
            <a:ext cx="914400" cy="914400"/>
          </a:xfrm>
          <a:prstGeom prst="rect">
            <a:avLst/>
          </a:prstGeom>
        </p:spPr>
      </p:pic>
      <p:pic>
        <p:nvPicPr>
          <p:cNvPr id="26" name="Gráfico 25" descr="Homem com preenchimento sólido">
            <a:extLst>
              <a:ext uri="{FF2B5EF4-FFF2-40B4-BE49-F238E27FC236}">
                <a16:creationId xmlns:a16="http://schemas.microsoft.com/office/drawing/2014/main" id="{90258012-922C-2720-97DF-8289030A933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94449" y="3147505"/>
            <a:ext cx="914400" cy="914400"/>
          </a:xfrm>
          <a:prstGeom prst="rect">
            <a:avLst/>
          </a:prstGeom>
        </p:spPr>
      </p:pic>
      <p:pic>
        <p:nvPicPr>
          <p:cNvPr id="27" name="Gráfico 26" descr="Homem com preenchimento sólido">
            <a:extLst>
              <a:ext uri="{FF2B5EF4-FFF2-40B4-BE49-F238E27FC236}">
                <a16:creationId xmlns:a16="http://schemas.microsoft.com/office/drawing/2014/main" id="{FF1FD9F4-432C-33BE-3526-DC908436141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02715" y="3579562"/>
            <a:ext cx="914400" cy="914400"/>
          </a:xfrm>
          <a:prstGeom prst="rect">
            <a:avLst/>
          </a:prstGeom>
        </p:spPr>
      </p:pic>
      <p:pic>
        <p:nvPicPr>
          <p:cNvPr id="28" name="Gráfico 27" descr="Homem com preenchimento sólido">
            <a:extLst>
              <a:ext uri="{FF2B5EF4-FFF2-40B4-BE49-F238E27FC236}">
                <a16:creationId xmlns:a16="http://schemas.microsoft.com/office/drawing/2014/main" id="{3C08A917-6FE6-2C1F-0DBF-2294BAFB0A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25152" y="2016343"/>
            <a:ext cx="914400" cy="914400"/>
          </a:xfrm>
          <a:prstGeom prst="rect">
            <a:avLst/>
          </a:prstGeom>
        </p:spPr>
      </p:pic>
      <p:pic>
        <p:nvPicPr>
          <p:cNvPr id="29" name="Gráfico 28" descr="Homem com preenchimento sólido">
            <a:extLst>
              <a:ext uri="{FF2B5EF4-FFF2-40B4-BE49-F238E27FC236}">
                <a16:creationId xmlns:a16="http://schemas.microsoft.com/office/drawing/2014/main" id="{83E16254-76FD-968E-7059-C63D65B649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75148" y="4736694"/>
            <a:ext cx="914400" cy="914400"/>
          </a:xfrm>
          <a:prstGeom prst="rect">
            <a:avLst/>
          </a:prstGeom>
        </p:spPr>
      </p:pic>
      <p:pic>
        <p:nvPicPr>
          <p:cNvPr id="30" name="Gráfico 29" descr="Homem com preenchimento sólido">
            <a:extLst>
              <a:ext uri="{FF2B5EF4-FFF2-40B4-BE49-F238E27FC236}">
                <a16:creationId xmlns:a16="http://schemas.microsoft.com/office/drawing/2014/main" id="{35655ACF-0827-22E2-0E34-6DA9434869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45451" y="3964804"/>
            <a:ext cx="914400" cy="914400"/>
          </a:xfrm>
          <a:prstGeom prst="rect">
            <a:avLst/>
          </a:prstGeom>
        </p:spPr>
      </p:pic>
      <p:pic>
        <p:nvPicPr>
          <p:cNvPr id="31" name="Gráfico 30" descr="Homem com preenchimento sólido">
            <a:extLst>
              <a:ext uri="{FF2B5EF4-FFF2-40B4-BE49-F238E27FC236}">
                <a16:creationId xmlns:a16="http://schemas.microsoft.com/office/drawing/2014/main" id="{F3D4E860-D07D-C358-DEA8-FBBB3285C9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74082" y="2903333"/>
            <a:ext cx="914400" cy="914400"/>
          </a:xfrm>
          <a:prstGeom prst="rect">
            <a:avLst/>
          </a:prstGeom>
        </p:spPr>
      </p:pic>
      <p:pic>
        <p:nvPicPr>
          <p:cNvPr id="32" name="Gráfico 31" descr="Homem com preenchimento sólido">
            <a:extLst>
              <a:ext uri="{FF2B5EF4-FFF2-40B4-BE49-F238E27FC236}">
                <a16:creationId xmlns:a16="http://schemas.microsoft.com/office/drawing/2014/main" id="{F6980A32-B802-22FB-055E-35E92FC2AF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9851" y="4291809"/>
            <a:ext cx="914400" cy="914400"/>
          </a:xfrm>
          <a:prstGeom prst="rect">
            <a:avLst/>
          </a:prstGeom>
        </p:spPr>
      </p:pic>
      <p:pic>
        <p:nvPicPr>
          <p:cNvPr id="33" name="Gráfico 32" descr="Homem com preenchimento sólido">
            <a:extLst>
              <a:ext uri="{FF2B5EF4-FFF2-40B4-BE49-F238E27FC236}">
                <a16:creationId xmlns:a16="http://schemas.microsoft.com/office/drawing/2014/main" id="{607BABD4-2812-96F2-C976-7B81DF7061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8332" y="1944206"/>
            <a:ext cx="914400" cy="914400"/>
          </a:xfrm>
          <a:prstGeom prst="rect">
            <a:avLst/>
          </a:prstGeom>
        </p:spPr>
      </p:pic>
      <p:pic>
        <p:nvPicPr>
          <p:cNvPr id="34" name="Gráfico 33" descr="Homem com preenchimento sólido">
            <a:extLst>
              <a:ext uri="{FF2B5EF4-FFF2-40B4-BE49-F238E27FC236}">
                <a16:creationId xmlns:a16="http://schemas.microsoft.com/office/drawing/2014/main" id="{27BCB030-4FDA-FCAB-EE05-84AE5D912D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04765" y="3324526"/>
            <a:ext cx="914400" cy="914400"/>
          </a:xfrm>
          <a:prstGeom prst="rect">
            <a:avLst/>
          </a:prstGeom>
        </p:spPr>
      </p:pic>
      <p:sp>
        <p:nvSpPr>
          <p:cNvPr id="35" name="Rectangle 3">
            <a:extLst>
              <a:ext uri="{FF2B5EF4-FFF2-40B4-BE49-F238E27FC236}">
                <a16:creationId xmlns:a16="http://schemas.microsoft.com/office/drawing/2014/main" id="{5A31C1D0-C8ED-3E3B-BD82-C2B0D8B377BE}"/>
              </a:ext>
            </a:extLst>
          </p:cNvPr>
          <p:cNvSpPr>
            <a:spLocks noChangeArrowheads="1"/>
          </p:cNvSpPr>
          <p:nvPr/>
        </p:nvSpPr>
        <p:spPr bwMode="auto">
          <a:xfrm>
            <a:off x="711510" y="1492401"/>
            <a:ext cx="447483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spcBef>
                <a:spcPct val="0"/>
              </a:spcBef>
              <a:spcAft>
                <a:spcPct val="0"/>
              </a:spcAft>
              <a:buClrTx/>
              <a:buSzTx/>
              <a:tabLst/>
            </a:pPr>
            <a:r>
              <a:rPr lang="pt-BR" altLang="es-AR" sz="2000" dirty="0">
                <a:latin typeface="Bahnschrift Light Condensed" panose="020B0502040204020203" pitchFamily="34" charset="0"/>
                <a:cs typeface="Simplified Arabic Fixed" panose="02070309020205020404" pitchFamily="49" charset="-78"/>
              </a:rPr>
              <a:t>Avaliar o efeito </a:t>
            </a:r>
            <a:r>
              <a:rPr lang="pt-BR" altLang="es-AR" sz="2000" dirty="0">
                <a:solidFill>
                  <a:srgbClr val="FF0000"/>
                </a:solidFill>
                <a:latin typeface="Bahnschrift Light Condensed" panose="020B0502040204020203" pitchFamily="34" charset="0"/>
                <a:cs typeface="Simplified Arabic Fixed" panose="02070309020205020404" pitchFamily="49" charset="-78"/>
              </a:rPr>
              <a:t>de uma </a:t>
            </a:r>
            <a:r>
              <a:rPr lang="pt-BR" altLang="es-AR" sz="2000" strike="sngStrike" dirty="0">
                <a:solidFill>
                  <a:srgbClr val="FF0000"/>
                </a:solidFill>
                <a:latin typeface="Bahnschrift Light Condensed" panose="020B0502040204020203" pitchFamily="34" charset="0"/>
                <a:cs typeface="Simplified Arabic Fixed" panose="02070309020205020404" pitchFamily="49" charset="-78"/>
              </a:rPr>
              <a:t>nova</a:t>
            </a:r>
            <a:r>
              <a:rPr lang="pt-BR" altLang="es-AR" sz="2000" dirty="0">
                <a:solidFill>
                  <a:srgbClr val="FF0000"/>
                </a:solidFill>
                <a:latin typeface="Bahnschrift Light Condensed" panose="020B0502040204020203" pitchFamily="34" charset="0"/>
                <a:cs typeface="Simplified Arabic Fixed" panose="02070309020205020404" pitchFamily="49" charset="-78"/>
              </a:rPr>
              <a:t> medicação </a:t>
            </a:r>
          </a:p>
          <a:p>
            <a:pPr marR="0" lvl="0" algn="l" defTabSz="914400" rtl="0" eaLnBrk="0" fontAlgn="base" latinLnBrk="0" hangingPunct="0">
              <a:spcBef>
                <a:spcPct val="0"/>
              </a:spcBef>
              <a:spcAft>
                <a:spcPct val="0"/>
              </a:spcAft>
              <a:buClrTx/>
              <a:buSzTx/>
              <a:tabLst/>
            </a:pPr>
            <a:r>
              <a:rPr lang="pt-BR" altLang="es-AR" sz="2000" dirty="0">
                <a:latin typeface="Bahnschrift Light Condensed" panose="020B0502040204020203" pitchFamily="34" charset="0"/>
                <a:cs typeface="Simplified Arabic Fixed" panose="02070309020205020404" pitchFamily="49" charset="-78"/>
              </a:rPr>
              <a:t>no tratamento de uma doença específica</a:t>
            </a:r>
          </a:p>
          <a:p>
            <a:pPr marR="0" lvl="0" algn="l" defTabSz="914400" rtl="0" eaLnBrk="0" fontAlgn="base" latinLnBrk="0" hangingPunct="0">
              <a:spcBef>
                <a:spcPct val="0"/>
              </a:spcBef>
              <a:spcAft>
                <a:spcPct val="0"/>
              </a:spcAft>
              <a:buClrTx/>
              <a:buSzTx/>
              <a:tabLst/>
            </a:pPr>
            <a:r>
              <a:rPr lang="pt-BR" altLang="es-AR" sz="2000" dirty="0">
                <a:latin typeface="Bahnschrift SemiCondensed" panose="020B0502040204020203" pitchFamily="34" charset="0"/>
                <a:cs typeface="Simplified Arabic Fixed" panose="02070309020205020404" pitchFamily="49" charset="-78"/>
              </a:rPr>
              <a:t>Big Data: sem “controle” na amostragem do dado</a:t>
            </a:r>
          </a:p>
        </p:txBody>
      </p:sp>
      <p:pic>
        <p:nvPicPr>
          <p:cNvPr id="37" name="Gráfico 36" descr="Mulher com preenchimento sólido">
            <a:extLst>
              <a:ext uri="{FF2B5EF4-FFF2-40B4-BE49-F238E27FC236}">
                <a16:creationId xmlns:a16="http://schemas.microsoft.com/office/drawing/2014/main" id="{3CE1EB84-1F5C-2D1E-359B-EFF52A60ED3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70562" y="3004995"/>
            <a:ext cx="914400" cy="914400"/>
          </a:xfrm>
          <a:prstGeom prst="rect">
            <a:avLst/>
          </a:prstGeom>
        </p:spPr>
      </p:pic>
      <p:pic>
        <p:nvPicPr>
          <p:cNvPr id="38" name="Gráfico 37" descr="Mulher com preenchimento sólido">
            <a:extLst>
              <a:ext uri="{FF2B5EF4-FFF2-40B4-BE49-F238E27FC236}">
                <a16:creationId xmlns:a16="http://schemas.microsoft.com/office/drawing/2014/main" id="{59B01B02-1A99-464D-C12F-E792A807FA3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51680" y="3966484"/>
            <a:ext cx="914400" cy="914400"/>
          </a:xfrm>
          <a:prstGeom prst="rect">
            <a:avLst/>
          </a:prstGeom>
        </p:spPr>
      </p:pic>
      <p:pic>
        <p:nvPicPr>
          <p:cNvPr id="39" name="Gráfico 38" descr="Mulher com preenchimento sólido">
            <a:extLst>
              <a:ext uri="{FF2B5EF4-FFF2-40B4-BE49-F238E27FC236}">
                <a16:creationId xmlns:a16="http://schemas.microsoft.com/office/drawing/2014/main" id="{D67DE597-DF87-453C-FEB2-0ED51259AEF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70628" y="4541242"/>
            <a:ext cx="914400" cy="914400"/>
          </a:xfrm>
          <a:prstGeom prst="rect">
            <a:avLst/>
          </a:prstGeom>
        </p:spPr>
      </p:pic>
      <p:pic>
        <p:nvPicPr>
          <p:cNvPr id="40" name="Gráfico 39" descr="Mulher com preenchimento sólido">
            <a:extLst>
              <a:ext uri="{FF2B5EF4-FFF2-40B4-BE49-F238E27FC236}">
                <a16:creationId xmlns:a16="http://schemas.microsoft.com/office/drawing/2014/main" id="{17BC074D-089A-11AB-82AB-091AA9604F9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91495" y="4607706"/>
            <a:ext cx="914400" cy="914400"/>
          </a:xfrm>
          <a:prstGeom prst="rect">
            <a:avLst/>
          </a:prstGeom>
        </p:spPr>
      </p:pic>
      <p:pic>
        <p:nvPicPr>
          <p:cNvPr id="41" name="Gráfico 40" descr="Mulher com preenchimento sólido">
            <a:extLst>
              <a:ext uri="{FF2B5EF4-FFF2-40B4-BE49-F238E27FC236}">
                <a16:creationId xmlns:a16="http://schemas.microsoft.com/office/drawing/2014/main" id="{B66320ED-2C13-DE70-333B-141B03C94C8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914033" y="3198212"/>
            <a:ext cx="914400" cy="914400"/>
          </a:xfrm>
          <a:prstGeom prst="rect">
            <a:avLst/>
          </a:prstGeom>
        </p:spPr>
      </p:pic>
      <p:pic>
        <p:nvPicPr>
          <p:cNvPr id="42" name="Gráfico 41" descr="Mulher com preenchimento sólido">
            <a:extLst>
              <a:ext uri="{FF2B5EF4-FFF2-40B4-BE49-F238E27FC236}">
                <a16:creationId xmlns:a16="http://schemas.microsoft.com/office/drawing/2014/main" id="{0E5CD8C3-2CFB-01A2-DE42-5229985CB77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20153" y="5181572"/>
            <a:ext cx="914400" cy="914400"/>
          </a:xfrm>
          <a:prstGeom prst="rect">
            <a:avLst/>
          </a:prstGeom>
        </p:spPr>
      </p:pic>
      <p:pic>
        <p:nvPicPr>
          <p:cNvPr id="43" name="Gráfico 42" descr="Mulher com preenchimento sólido">
            <a:extLst>
              <a:ext uri="{FF2B5EF4-FFF2-40B4-BE49-F238E27FC236}">
                <a16:creationId xmlns:a16="http://schemas.microsoft.com/office/drawing/2014/main" id="{C7B1B1B1-CBBC-33A2-2908-B7F24B1CB82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58292" y="5419935"/>
            <a:ext cx="914400" cy="914400"/>
          </a:xfrm>
          <a:prstGeom prst="rect">
            <a:avLst/>
          </a:prstGeom>
        </p:spPr>
      </p:pic>
      <p:pic>
        <p:nvPicPr>
          <p:cNvPr id="44" name="Gráfico 43" descr="Mulher com preenchimento sólido">
            <a:extLst>
              <a:ext uri="{FF2B5EF4-FFF2-40B4-BE49-F238E27FC236}">
                <a16:creationId xmlns:a16="http://schemas.microsoft.com/office/drawing/2014/main" id="{640D7920-9846-EB0B-8179-5F9DB24CC37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63285" y="5126438"/>
            <a:ext cx="914400" cy="914400"/>
          </a:xfrm>
          <a:prstGeom prst="rect">
            <a:avLst/>
          </a:prstGeom>
        </p:spPr>
      </p:pic>
      <p:pic>
        <p:nvPicPr>
          <p:cNvPr id="45" name="Gráfico 44" descr="Mulher com preenchimento sólido">
            <a:extLst>
              <a:ext uri="{FF2B5EF4-FFF2-40B4-BE49-F238E27FC236}">
                <a16:creationId xmlns:a16="http://schemas.microsoft.com/office/drawing/2014/main" id="{D01F0A6B-6BC2-456B-F880-1C5BCC13863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72259" y="1138532"/>
            <a:ext cx="914400" cy="914400"/>
          </a:xfrm>
          <a:prstGeom prst="rect">
            <a:avLst/>
          </a:prstGeom>
        </p:spPr>
      </p:pic>
      <p:pic>
        <p:nvPicPr>
          <p:cNvPr id="46" name="Gráfico 45" descr="Mulher com preenchimento sólido">
            <a:extLst>
              <a:ext uri="{FF2B5EF4-FFF2-40B4-BE49-F238E27FC236}">
                <a16:creationId xmlns:a16="http://schemas.microsoft.com/office/drawing/2014/main" id="{89B47482-8E8B-149D-0469-0894CEBCF04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69240" y="1930310"/>
            <a:ext cx="914400" cy="914400"/>
          </a:xfrm>
          <a:prstGeom prst="rect">
            <a:avLst/>
          </a:prstGeom>
        </p:spPr>
      </p:pic>
      <p:pic>
        <p:nvPicPr>
          <p:cNvPr id="47" name="Gráfico 46" descr="Mulher com preenchimento sólido">
            <a:extLst>
              <a:ext uri="{FF2B5EF4-FFF2-40B4-BE49-F238E27FC236}">
                <a16:creationId xmlns:a16="http://schemas.microsoft.com/office/drawing/2014/main" id="{3AEF692E-B65E-809B-3D4A-8D314AD17F7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34830" y="4396861"/>
            <a:ext cx="914400" cy="914400"/>
          </a:xfrm>
          <a:prstGeom prst="rect">
            <a:avLst/>
          </a:prstGeom>
        </p:spPr>
      </p:pic>
      <p:pic>
        <p:nvPicPr>
          <p:cNvPr id="48" name="Gráfico 47" descr="Mulher com preenchimento sólido">
            <a:extLst>
              <a:ext uri="{FF2B5EF4-FFF2-40B4-BE49-F238E27FC236}">
                <a16:creationId xmlns:a16="http://schemas.microsoft.com/office/drawing/2014/main" id="{4AF20C41-62B5-1956-018F-8D36F74B508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69172" y="1289013"/>
            <a:ext cx="914400" cy="914400"/>
          </a:xfrm>
          <a:prstGeom prst="rect">
            <a:avLst/>
          </a:prstGeom>
        </p:spPr>
      </p:pic>
      <p:pic>
        <p:nvPicPr>
          <p:cNvPr id="49" name="Gráfico 48" descr="Mulher com preenchimento sólido">
            <a:extLst>
              <a:ext uri="{FF2B5EF4-FFF2-40B4-BE49-F238E27FC236}">
                <a16:creationId xmlns:a16="http://schemas.microsoft.com/office/drawing/2014/main" id="{94F3BB2E-F42F-FEFF-92E0-F04E80EE9F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47609" y="1246474"/>
            <a:ext cx="914400" cy="914400"/>
          </a:xfrm>
          <a:prstGeom prst="rect">
            <a:avLst/>
          </a:prstGeom>
        </p:spPr>
      </p:pic>
      <p:pic>
        <p:nvPicPr>
          <p:cNvPr id="50" name="Gráfico 49" descr="Mulher com preenchimento sólido">
            <a:extLst>
              <a:ext uri="{FF2B5EF4-FFF2-40B4-BE49-F238E27FC236}">
                <a16:creationId xmlns:a16="http://schemas.microsoft.com/office/drawing/2014/main" id="{29720832-7DA8-E5B7-702C-DF822BA563B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87499" y="679864"/>
            <a:ext cx="914400" cy="914400"/>
          </a:xfrm>
          <a:prstGeom prst="rect">
            <a:avLst/>
          </a:prstGeom>
        </p:spPr>
      </p:pic>
      <p:pic>
        <p:nvPicPr>
          <p:cNvPr id="51" name="Gráfico 50" descr="Mulher com preenchimento sólido">
            <a:extLst>
              <a:ext uri="{FF2B5EF4-FFF2-40B4-BE49-F238E27FC236}">
                <a16:creationId xmlns:a16="http://schemas.microsoft.com/office/drawing/2014/main" id="{54DBFEF6-AAE8-24D5-BFAD-A115D7BB70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74251" y="2418282"/>
            <a:ext cx="914400" cy="914400"/>
          </a:xfrm>
          <a:prstGeom prst="rect">
            <a:avLst/>
          </a:prstGeom>
        </p:spPr>
      </p:pic>
      <p:pic>
        <p:nvPicPr>
          <p:cNvPr id="52" name="Gráfico 51" descr="Mulher com preenchimento sólido">
            <a:extLst>
              <a:ext uri="{FF2B5EF4-FFF2-40B4-BE49-F238E27FC236}">
                <a16:creationId xmlns:a16="http://schemas.microsoft.com/office/drawing/2014/main" id="{00D2AECF-AD67-B523-E1D5-3EE2406FEE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13174" y="1289013"/>
            <a:ext cx="914400" cy="914400"/>
          </a:xfrm>
          <a:prstGeom prst="rect">
            <a:avLst/>
          </a:prstGeom>
        </p:spPr>
      </p:pic>
      <p:sp>
        <p:nvSpPr>
          <p:cNvPr id="53" name="Rectangle 3">
            <a:extLst>
              <a:ext uri="{FF2B5EF4-FFF2-40B4-BE49-F238E27FC236}">
                <a16:creationId xmlns:a16="http://schemas.microsoft.com/office/drawing/2014/main" id="{E17D0537-735F-C8D4-7056-3A303F9D22B5}"/>
              </a:ext>
            </a:extLst>
          </p:cNvPr>
          <p:cNvSpPr>
            <a:spLocks noChangeArrowheads="1"/>
          </p:cNvSpPr>
          <p:nvPr/>
        </p:nvSpPr>
        <p:spPr bwMode="auto">
          <a:xfrm>
            <a:off x="2035123" y="5768461"/>
            <a:ext cx="1015687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r" defTabSz="914400" rtl="0" eaLnBrk="0" fontAlgn="base" latinLnBrk="0" hangingPunct="0">
              <a:spcBef>
                <a:spcPct val="0"/>
              </a:spcBef>
              <a:spcAft>
                <a:spcPct val="0"/>
              </a:spcAft>
              <a:buClrTx/>
              <a:buSzTx/>
              <a:tabLst/>
            </a:pPr>
            <a:r>
              <a:rPr lang="pt-BR" altLang="es-AR" sz="2000" b="1" dirty="0">
                <a:latin typeface="Bahnschrift Light Condensed" panose="020B0502040204020203" pitchFamily="34" charset="0"/>
                <a:cs typeface="Simplified Arabic Fixed" panose="02070309020205020404" pitchFamily="49" charset="-78"/>
              </a:rPr>
              <a:t>População</a:t>
            </a:r>
            <a:r>
              <a:rPr lang="pt-BR" altLang="es-AR" sz="2000" dirty="0">
                <a:latin typeface="Bahnschrift Light Condensed" panose="020B0502040204020203" pitchFamily="34" charset="0"/>
                <a:cs typeface="Simplified Arabic Fixed" panose="02070309020205020404" pitchFamily="49" charset="-78"/>
              </a:rPr>
              <a:t> de indivíduos que sofrem da doença</a:t>
            </a:r>
          </a:p>
          <a:p>
            <a:pPr marR="0" lvl="0" algn="r" defTabSz="914400" rtl="0" eaLnBrk="0" fontAlgn="base" latinLnBrk="0" hangingPunct="0">
              <a:spcBef>
                <a:spcPct val="0"/>
              </a:spcBef>
              <a:spcAft>
                <a:spcPct val="0"/>
              </a:spcAft>
              <a:buClrTx/>
              <a:buSzTx/>
              <a:tabLst/>
            </a:pPr>
            <a:r>
              <a:rPr lang="pt-BR" altLang="es-AR" sz="2000" dirty="0">
                <a:latin typeface="Bahnschrift Light Condensed" panose="020B0502040204020203" pitchFamily="34" charset="0"/>
                <a:cs typeface="Simplified Arabic Fixed" panose="02070309020205020404" pitchFamily="49" charset="-78"/>
              </a:rPr>
              <a:t>Conjuntos de dados já existentes pra identificar padrões e correlações</a:t>
            </a:r>
          </a:p>
          <a:p>
            <a:pPr marR="0" lvl="0" algn="r" defTabSz="914400" rtl="0" eaLnBrk="0" fontAlgn="base" latinLnBrk="0" hangingPunct="0">
              <a:spcBef>
                <a:spcPct val="0"/>
              </a:spcBef>
              <a:spcAft>
                <a:spcPct val="0"/>
              </a:spcAft>
              <a:buClrTx/>
              <a:buSzTx/>
              <a:tabLst/>
            </a:pPr>
            <a:r>
              <a:rPr lang="pt-BR" altLang="es-AR" sz="2000" u="sng" dirty="0">
                <a:latin typeface="Bahnschrift Light Condensed" panose="020B0502040204020203" pitchFamily="34" charset="0"/>
                <a:cs typeface="Simplified Arabic Fixed" panose="02070309020205020404" pitchFamily="49" charset="-78"/>
              </a:rPr>
              <a:t>Dados do mundo real</a:t>
            </a:r>
            <a:r>
              <a:rPr lang="pt-BR" altLang="es-AR" sz="2000" dirty="0">
                <a:latin typeface="Bahnschrift Light Condensed" panose="020B0502040204020203" pitchFamily="34" charset="0"/>
                <a:cs typeface="Simplified Arabic Fixed" panose="02070309020205020404" pitchFamily="49" charset="-78"/>
              </a:rPr>
              <a:t>!!</a:t>
            </a:r>
          </a:p>
        </p:txBody>
      </p:sp>
      <p:pic>
        <p:nvPicPr>
          <p:cNvPr id="54" name="Gráfico 53" descr="Mulher com preenchimento sólido">
            <a:extLst>
              <a:ext uri="{FF2B5EF4-FFF2-40B4-BE49-F238E27FC236}">
                <a16:creationId xmlns:a16="http://schemas.microsoft.com/office/drawing/2014/main" id="{EEF57394-12DF-9F80-ACBE-38D325129B9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16279" y="1609758"/>
            <a:ext cx="914400" cy="914400"/>
          </a:xfrm>
          <a:prstGeom prst="rect">
            <a:avLst/>
          </a:prstGeom>
        </p:spPr>
      </p:pic>
      <p:sp>
        <p:nvSpPr>
          <p:cNvPr id="2" name="CaixaDeTexto 1">
            <a:extLst>
              <a:ext uri="{FF2B5EF4-FFF2-40B4-BE49-F238E27FC236}">
                <a16:creationId xmlns:a16="http://schemas.microsoft.com/office/drawing/2014/main" id="{19FF58E2-8611-7CB7-BA09-1DF9E24E0F1F}"/>
              </a:ext>
            </a:extLst>
          </p:cNvPr>
          <p:cNvSpPr txBox="1"/>
          <p:nvPr/>
        </p:nvSpPr>
        <p:spPr>
          <a:xfrm flipH="1">
            <a:off x="241543" y="551768"/>
            <a:ext cx="4809620" cy="871180"/>
          </a:xfrm>
          <a:prstGeom prst="round2SameRect">
            <a:avLst/>
          </a:prstGeom>
          <a:solidFill>
            <a:schemeClr val="accent3">
              <a:lumMod val="40000"/>
              <a:lumOff val="60000"/>
            </a:schemeClr>
          </a:solidFill>
        </p:spPr>
        <p:txBody>
          <a:bodyPr wrap="square" rtlCol="0">
            <a:spAutoFit/>
          </a:bodyPr>
          <a:lstStyle/>
          <a:p>
            <a:r>
              <a:rPr lang="pt-BR" sz="4800" dirty="0">
                <a:latin typeface="Baguet Script" panose="00000500000000000000" pitchFamily="2" charset="0"/>
              </a:rPr>
              <a:t>Ciência de Dados</a:t>
            </a:r>
          </a:p>
        </p:txBody>
      </p:sp>
    </p:spTree>
    <p:extLst>
      <p:ext uri="{BB962C8B-B14F-4D97-AF65-F5344CB8AC3E}">
        <p14:creationId xmlns:p14="http://schemas.microsoft.com/office/powerpoint/2010/main" val="3024373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CaixaDeTexto 60">
            <a:extLst>
              <a:ext uri="{FF2B5EF4-FFF2-40B4-BE49-F238E27FC236}">
                <a16:creationId xmlns:a16="http://schemas.microsoft.com/office/drawing/2014/main" id="{93D1FDD3-D9BD-D91F-C82F-3DC1B42F44E7}"/>
              </a:ext>
            </a:extLst>
          </p:cNvPr>
          <p:cNvSpPr txBox="1"/>
          <p:nvPr/>
        </p:nvSpPr>
        <p:spPr>
          <a:xfrm>
            <a:off x="271848" y="304937"/>
            <a:ext cx="6560635" cy="1225868"/>
          </a:xfrm>
          <a:prstGeom prst="round2DiagRect">
            <a:avLst/>
          </a:prstGeom>
          <a:solidFill>
            <a:schemeClr val="accent5">
              <a:lumMod val="60000"/>
              <a:lumOff val="40000"/>
            </a:schemeClr>
          </a:solidFill>
        </p:spPr>
        <p:txBody>
          <a:bodyPr wrap="square" rtlCol="0">
            <a:spAutoFit/>
          </a:bodyPr>
          <a:lstStyle/>
          <a:p>
            <a:r>
              <a:rPr lang="pt-BR" sz="6600" dirty="0">
                <a:latin typeface="Baguet Script" panose="00000500000000000000" pitchFamily="2" charset="0"/>
              </a:rPr>
              <a:t>Big Data</a:t>
            </a:r>
          </a:p>
        </p:txBody>
      </p:sp>
      <p:cxnSp>
        <p:nvCxnSpPr>
          <p:cNvPr id="3076" name="Conector reto 3075">
            <a:extLst>
              <a:ext uri="{FF2B5EF4-FFF2-40B4-BE49-F238E27FC236}">
                <a16:creationId xmlns:a16="http://schemas.microsoft.com/office/drawing/2014/main" id="{E803B5D6-E70F-A31B-C4DF-1A2118C043D9}"/>
              </a:ext>
            </a:extLst>
          </p:cNvPr>
          <p:cNvCxnSpPr>
            <a:cxnSpLocks/>
          </p:cNvCxnSpPr>
          <p:nvPr/>
        </p:nvCxnSpPr>
        <p:spPr>
          <a:xfrm>
            <a:off x="2408765" y="5039545"/>
            <a:ext cx="2906323"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3078" name="Rectangle 3">
            <a:extLst>
              <a:ext uri="{FF2B5EF4-FFF2-40B4-BE49-F238E27FC236}">
                <a16:creationId xmlns:a16="http://schemas.microsoft.com/office/drawing/2014/main" id="{AEE052DA-94C8-9FD8-C8B3-6F4373272BD6}"/>
              </a:ext>
            </a:extLst>
          </p:cNvPr>
          <p:cNvSpPr>
            <a:spLocks noChangeArrowheads="1"/>
          </p:cNvSpPr>
          <p:nvPr/>
        </p:nvSpPr>
        <p:spPr bwMode="auto">
          <a:xfrm>
            <a:off x="2272840" y="1932392"/>
            <a:ext cx="4559643" cy="2944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pt-BR" altLang="es-AR" b="1" i="0" u="none" strike="noStrike" cap="none" normalizeH="0" baseline="0" dirty="0">
                <a:ln>
                  <a:noFill/>
                </a:ln>
                <a:solidFill>
                  <a:schemeClr val="tx1"/>
                </a:solidFill>
                <a:effectLst/>
                <a:latin typeface="Bahnschrift Light" panose="020B0502040204020203" pitchFamily="34" charset="0"/>
                <a:cs typeface="Simplified Arabic Fixed" panose="02070309020205020404" pitchFamily="49" charset="-78"/>
              </a:rPr>
              <a:t>Big data </a:t>
            </a:r>
            <a:r>
              <a:rPr kumimoji="0" lang="pt-BR" altLang="es-AR" b="0" i="0" u="none" strike="noStrike" cap="none" normalizeH="0" baseline="0" dirty="0">
                <a:ln>
                  <a:noFill/>
                </a:ln>
                <a:solidFill>
                  <a:schemeClr val="tx1"/>
                </a:solidFill>
                <a:effectLst/>
                <a:latin typeface="Bahnschrift Light" panose="020B0502040204020203" pitchFamily="34" charset="0"/>
                <a:cs typeface="Simplified Arabic Fixed" panose="02070309020205020404" pitchFamily="49" charset="-78"/>
              </a:rPr>
              <a:t>é um termo que se refere ao </a:t>
            </a:r>
            <a:r>
              <a:rPr kumimoji="0" lang="pt-BR" altLang="es-AR" b="1" i="0" u="none" strike="noStrike" cap="none" normalizeH="0" baseline="0" dirty="0">
                <a:ln>
                  <a:noFill/>
                </a:ln>
                <a:solidFill>
                  <a:schemeClr val="tx1"/>
                </a:solidFill>
                <a:effectLst/>
                <a:latin typeface="Bahnschrift Light" panose="020B0502040204020203" pitchFamily="34" charset="0"/>
                <a:cs typeface="Simplified Arabic Fixed" panose="02070309020205020404" pitchFamily="49" charset="-78"/>
              </a:rPr>
              <a:t>grande volume de dados </a:t>
            </a:r>
            <a:r>
              <a:rPr kumimoji="0" lang="pt-BR" altLang="es-AR" b="0" i="0" u="none" strike="noStrike" cap="none" normalizeH="0" baseline="0" dirty="0">
                <a:ln>
                  <a:noFill/>
                </a:ln>
                <a:solidFill>
                  <a:schemeClr val="tx1"/>
                </a:solidFill>
                <a:effectLst/>
                <a:latin typeface="Bahnschrift Light" panose="020B0502040204020203" pitchFamily="34" charset="0"/>
                <a:cs typeface="Simplified Arabic Fixed" panose="02070309020205020404" pitchFamily="49" charset="-78"/>
              </a:rPr>
              <a:t>estruturados e não estruturados, que são </a:t>
            </a:r>
            <a:r>
              <a:rPr kumimoji="0" lang="pt-BR" altLang="es-AR" b="1" i="0" u="none" strike="noStrike" cap="none" normalizeH="0" baseline="0" dirty="0">
                <a:ln>
                  <a:noFill/>
                </a:ln>
                <a:solidFill>
                  <a:schemeClr val="tx1"/>
                </a:solidFill>
                <a:effectLst/>
                <a:latin typeface="Bahnschrift Light" panose="020B0502040204020203" pitchFamily="34" charset="0"/>
                <a:cs typeface="Simplified Arabic Fixed" panose="02070309020205020404" pitchFamily="49" charset="-78"/>
              </a:rPr>
              <a:t>gerados em alta velocidade e variedade</a:t>
            </a:r>
            <a:r>
              <a:rPr kumimoji="0" lang="pt-BR" altLang="es-AR" b="0" i="0" u="none" strike="noStrike" cap="none" normalizeH="0" baseline="0" dirty="0">
                <a:ln>
                  <a:noFill/>
                </a:ln>
                <a:solidFill>
                  <a:schemeClr val="tx1"/>
                </a:solidFill>
                <a:effectLst/>
                <a:latin typeface="Bahnschrift Light" panose="020B0502040204020203" pitchFamily="34" charset="0"/>
                <a:cs typeface="Simplified Arabic Fixed" panose="02070309020205020404" pitchFamily="49" charset="-78"/>
              </a:rPr>
              <a:t>, e que exigem </a:t>
            </a:r>
            <a:r>
              <a:rPr kumimoji="0" lang="pt-BR" altLang="es-AR" b="1" i="0" strike="noStrike" cap="none" normalizeH="0" baseline="0" dirty="0">
                <a:ln>
                  <a:noFill/>
                </a:ln>
                <a:solidFill>
                  <a:schemeClr val="tx1"/>
                </a:solidFill>
                <a:effectLst/>
                <a:latin typeface="Bahnschrift Light" panose="020B0502040204020203" pitchFamily="34" charset="0"/>
                <a:cs typeface="Simplified Arabic Fixed" panose="02070309020205020404" pitchFamily="49" charset="-78"/>
              </a:rPr>
              <a:t>técnicas e tecnologias específicas para serem armazenados, processados e analisados de forma eficiente</a:t>
            </a:r>
            <a:r>
              <a:rPr kumimoji="0" lang="pt-BR" altLang="es-AR" b="0" i="0" u="none" strike="noStrike" cap="none" normalizeH="0" baseline="0" dirty="0">
                <a:ln>
                  <a:noFill/>
                </a:ln>
                <a:solidFill>
                  <a:schemeClr val="tx1"/>
                </a:solidFill>
                <a:effectLst/>
                <a:latin typeface="Bahnschrift Light" panose="020B0502040204020203" pitchFamily="34" charset="0"/>
                <a:cs typeface="Simplified Arabic Fixed" panose="02070309020205020404" pitchFamily="49" charset="-78"/>
              </a:rPr>
              <a:t>.</a:t>
            </a:r>
          </a:p>
        </p:txBody>
      </p:sp>
      <p:graphicFrame>
        <p:nvGraphicFramePr>
          <p:cNvPr id="2" name="Diagrama 1">
            <a:extLst>
              <a:ext uri="{FF2B5EF4-FFF2-40B4-BE49-F238E27FC236}">
                <a16:creationId xmlns:a16="http://schemas.microsoft.com/office/drawing/2014/main" id="{6B4F0816-5477-692F-8B58-059F93212F2A}"/>
              </a:ext>
            </a:extLst>
          </p:cNvPr>
          <p:cNvGraphicFramePr/>
          <p:nvPr>
            <p:extLst>
              <p:ext uri="{D42A27DB-BD31-4B8C-83A1-F6EECF244321}">
                <p14:modId xmlns:p14="http://schemas.microsoft.com/office/powerpoint/2010/main" val="1837596534"/>
              </p:ext>
            </p:extLst>
          </p:nvPr>
        </p:nvGraphicFramePr>
        <p:xfrm>
          <a:off x="3603034" y="1261257"/>
          <a:ext cx="8403771" cy="55638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aixaDeTexto 2">
            <a:extLst>
              <a:ext uri="{FF2B5EF4-FFF2-40B4-BE49-F238E27FC236}">
                <a16:creationId xmlns:a16="http://schemas.microsoft.com/office/drawing/2014/main" id="{FCE07F0C-50D6-1A9D-5E4C-97E54062A93D}"/>
              </a:ext>
            </a:extLst>
          </p:cNvPr>
          <p:cNvSpPr txBox="1"/>
          <p:nvPr/>
        </p:nvSpPr>
        <p:spPr>
          <a:xfrm>
            <a:off x="8679889" y="0"/>
            <a:ext cx="3512111" cy="369332"/>
          </a:xfrm>
          <a:prstGeom prst="rect">
            <a:avLst/>
          </a:prstGeom>
          <a:noFill/>
        </p:spPr>
        <p:txBody>
          <a:bodyPr wrap="square" rtlCol="0">
            <a:spAutoFit/>
          </a:bodyPr>
          <a:lstStyle/>
          <a:p>
            <a:pPr algn="r"/>
            <a:r>
              <a:rPr lang="en-US" dirty="0">
                <a:solidFill>
                  <a:srgbClr val="333333"/>
                </a:solidFill>
                <a:latin typeface="Baguet Script" panose="00000500000000000000" pitchFamily="2" charset="0"/>
              </a:rPr>
              <a:t>(</a:t>
            </a:r>
            <a:r>
              <a:rPr lang="en-US" b="0" i="0" dirty="0" err="1">
                <a:solidFill>
                  <a:srgbClr val="333333"/>
                </a:solidFill>
                <a:effectLst/>
                <a:latin typeface="Baguet Script" panose="00000500000000000000" pitchFamily="2" charset="0"/>
              </a:rPr>
              <a:t>Furht</a:t>
            </a:r>
            <a:r>
              <a:rPr lang="en-US" b="0" i="0" dirty="0">
                <a:solidFill>
                  <a:srgbClr val="333333"/>
                </a:solidFill>
                <a:effectLst/>
                <a:latin typeface="Baguet Script" panose="00000500000000000000" pitchFamily="2" charset="0"/>
              </a:rPr>
              <a:t> &amp; </a:t>
            </a:r>
            <a:r>
              <a:rPr lang="en-US" b="0" i="0" dirty="0" err="1">
                <a:solidFill>
                  <a:srgbClr val="333333"/>
                </a:solidFill>
                <a:effectLst/>
                <a:latin typeface="Baguet Script" panose="00000500000000000000" pitchFamily="2" charset="0"/>
              </a:rPr>
              <a:t>Villanustre</a:t>
            </a:r>
            <a:r>
              <a:rPr lang="en-US" dirty="0">
                <a:solidFill>
                  <a:srgbClr val="333333"/>
                </a:solidFill>
                <a:latin typeface="Baguet Script" panose="00000500000000000000" pitchFamily="2" charset="0"/>
              </a:rPr>
              <a:t> </a:t>
            </a:r>
            <a:r>
              <a:rPr lang="en-US" b="0" i="0" dirty="0">
                <a:solidFill>
                  <a:srgbClr val="333333"/>
                </a:solidFill>
                <a:effectLst/>
                <a:latin typeface="Baguet Script" panose="00000500000000000000" pitchFamily="2" charset="0"/>
              </a:rPr>
              <a:t>2016)</a:t>
            </a:r>
            <a:endParaRPr lang="pt-BR" dirty="0">
              <a:latin typeface="Baguet Script" panose="00000500000000000000" pitchFamily="2" charset="0"/>
            </a:endParaRPr>
          </a:p>
        </p:txBody>
      </p:sp>
    </p:spTree>
    <p:extLst>
      <p:ext uri="{BB962C8B-B14F-4D97-AF65-F5344CB8AC3E}">
        <p14:creationId xmlns:p14="http://schemas.microsoft.com/office/powerpoint/2010/main" val="453000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a:stretch>
        </a:blipFill>
        <a:effectLst/>
      </p:bgPr>
    </p:bg>
    <p:spTree>
      <p:nvGrpSpPr>
        <p:cNvPr id="1" name=""/>
        <p:cNvGrpSpPr/>
        <p:nvPr/>
      </p:nvGrpSpPr>
      <p:grpSpPr>
        <a:xfrm>
          <a:off x="0" y="0"/>
          <a:ext cx="0" cy="0"/>
          <a:chOff x="0" y="0"/>
          <a:chExt cx="0" cy="0"/>
        </a:xfrm>
      </p:grpSpPr>
      <p:pic>
        <p:nvPicPr>
          <p:cNvPr id="15" name="Picture 2" descr="Gráfico de colunas mostrando o aumento no tamanho dos dados ao longo do tempo.  O eixo x exibe anos, de 2010 a 2025. O eixo y exibe zettabytes, de 0 a 180. A primeira coluna de 2010 é próxima de 0 e a coluna final de 2025 é de 175 zettabytes.">
            <a:extLst>
              <a:ext uri="{FF2B5EF4-FFF2-40B4-BE49-F238E27FC236}">
                <a16:creationId xmlns:a16="http://schemas.microsoft.com/office/drawing/2014/main" id="{D0E725E4-AD7A-40E6-9F14-C361CA6D14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588514"/>
            <a:ext cx="12192000" cy="3727450"/>
          </a:xfrm>
          <a:prstGeom prst="rect">
            <a:avLst/>
          </a:prstGeom>
          <a:noFill/>
          <a:extLst>
            <a:ext uri="{909E8E84-426E-40DD-AFC4-6F175D3DCCD1}">
              <a14:hiddenFill xmlns:a14="http://schemas.microsoft.com/office/drawing/2010/main">
                <a:solidFill>
                  <a:srgbClr val="FFFFFF"/>
                </a:solidFill>
              </a14:hiddenFill>
            </a:ext>
          </a:extLst>
        </p:spPr>
      </p:pic>
      <p:sp>
        <p:nvSpPr>
          <p:cNvPr id="16" name="CaixaDeTexto 15">
            <a:extLst>
              <a:ext uri="{FF2B5EF4-FFF2-40B4-BE49-F238E27FC236}">
                <a16:creationId xmlns:a16="http://schemas.microsoft.com/office/drawing/2014/main" id="{50FB732E-2DF0-4047-B867-16D4712EF5F5}"/>
              </a:ext>
            </a:extLst>
          </p:cNvPr>
          <p:cNvSpPr txBox="1"/>
          <p:nvPr/>
        </p:nvSpPr>
        <p:spPr>
          <a:xfrm>
            <a:off x="8547100" y="6328228"/>
            <a:ext cx="3319574" cy="338554"/>
          </a:xfrm>
          <a:prstGeom prst="rect">
            <a:avLst/>
          </a:prstGeom>
          <a:noFill/>
        </p:spPr>
        <p:txBody>
          <a:bodyPr wrap="square" rtlCol="0">
            <a:spAutoFit/>
          </a:bodyPr>
          <a:lstStyle/>
          <a:p>
            <a:pPr algn="r"/>
            <a:r>
              <a:rPr lang="pt-BR" sz="1600" dirty="0">
                <a:solidFill>
                  <a:schemeClr val="tx1">
                    <a:lumMod val="85000"/>
                    <a:lumOff val="15000"/>
                  </a:schemeClr>
                </a:solidFill>
                <a:latin typeface="72 Monospace" panose="020B0509030603020204" pitchFamily="49" charset="0"/>
                <a:cs typeface="72 Monospace" panose="020B0509030603020204" pitchFamily="49" charset="0"/>
              </a:rPr>
              <a:t>(</a:t>
            </a:r>
            <a:r>
              <a:rPr lang="pt-BR" sz="1600" dirty="0" err="1">
                <a:solidFill>
                  <a:schemeClr val="tx1">
                    <a:lumMod val="85000"/>
                    <a:lumOff val="15000"/>
                  </a:schemeClr>
                </a:solidFill>
                <a:latin typeface="72 Monospace" panose="020B0509030603020204" pitchFamily="49" charset="0"/>
                <a:cs typeface="72 Monospace" panose="020B0509030603020204" pitchFamily="49" charset="0"/>
              </a:rPr>
              <a:t>Reinsel</a:t>
            </a:r>
            <a:r>
              <a:rPr lang="pt-BR" sz="1600" dirty="0">
                <a:solidFill>
                  <a:schemeClr val="tx1">
                    <a:lumMod val="85000"/>
                    <a:lumOff val="15000"/>
                  </a:schemeClr>
                </a:solidFill>
                <a:latin typeface="72 Monospace" panose="020B0509030603020204" pitchFamily="49" charset="0"/>
                <a:cs typeface="72 Monospace" panose="020B0509030603020204" pitchFamily="49" charset="0"/>
              </a:rPr>
              <a:t> et al. 2018)</a:t>
            </a:r>
          </a:p>
        </p:txBody>
      </p:sp>
      <p:sp>
        <p:nvSpPr>
          <p:cNvPr id="3" name="Retângulo 2">
            <a:extLst>
              <a:ext uri="{FF2B5EF4-FFF2-40B4-BE49-F238E27FC236}">
                <a16:creationId xmlns:a16="http://schemas.microsoft.com/office/drawing/2014/main" id="{0B76A826-AB69-4083-87EB-F1BBB6B94045}"/>
              </a:ext>
            </a:extLst>
          </p:cNvPr>
          <p:cNvSpPr/>
          <p:nvPr/>
        </p:nvSpPr>
        <p:spPr>
          <a:xfrm>
            <a:off x="6340929" y="4745979"/>
            <a:ext cx="725714" cy="150267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lumMod val="85000"/>
                  <a:lumOff val="15000"/>
                </a:schemeClr>
              </a:solidFill>
            </a:endParaRPr>
          </a:p>
        </p:txBody>
      </p:sp>
      <p:sp>
        <p:nvSpPr>
          <p:cNvPr id="4" name="CaixaDeTexto 3">
            <a:extLst>
              <a:ext uri="{FF2B5EF4-FFF2-40B4-BE49-F238E27FC236}">
                <a16:creationId xmlns:a16="http://schemas.microsoft.com/office/drawing/2014/main" id="{914974E4-C6DE-47C9-9385-A83E347AEA34}"/>
              </a:ext>
            </a:extLst>
          </p:cNvPr>
          <p:cNvSpPr txBox="1"/>
          <p:nvPr/>
        </p:nvSpPr>
        <p:spPr>
          <a:xfrm>
            <a:off x="6321309" y="4348410"/>
            <a:ext cx="681597" cy="369332"/>
          </a:xfrm>
          <a:prstGeom prst="rect">
            <a:avLst/>
          </a:prstGeom>
          <a:noFill/>
        </p:spPr>
        <p:txBody>
          <a:bodyPr wrap="none" rtlCol="0">
            <a:spAutoFit/>
          </a:bodyPr>
          <a:lstStyle/>
          <a:p>
            <a:r>
              <a:rPr lang="pt-BR" b="1" dirty="0">
                <a:solidFill>
                  <a:schemeClr val="tx1">
                    <a:lumMod val="85000"/>
                    <a:lumOff val="15000"/>
                  </a:schemeClr>
                </a:solidFill>
                <a:latin typeface="Bahnschrift Light SemiCondensed" panose="020B0502040204020203" pitchFamily="34" charset="0"/>
              </a:rPr>
              <a:t>33 ZB</a:t>
            </a:r>
          </a:p>
        </p:txBody>
      </p:sp>
      <p:sp>
        <p:nvSpPr>
          <p:cNvPr id="11" name="Retângulo 10">
            <a:extLst>
              <a:ext uri="{FF2B5EF4-FFF2-40B4-BE49-F238E27FC236}">
                <a16:creationId xmlns:a16="http://schemas.microsoft.com/office/drawing/2014/main" id="{7FE44F0C-4D5A-4A2E-B1F1-BF081CD66CEE}"/>
              </a:ext>
            </a:extLst>
          </p:cNvPr>
          <p:cNvSpPr/>
          <p:nvPr/>
        </p:nvSpPr>
        <p:spPr>
          <a:xfrm>
            <a:off x="227086" y="283615"/>
            <a:ext cx="1491114" cy="523220"/>
          </a:xfrm>
          <a:prstGeom prst="rect">
            <a:avLst/>
          </a:prstGeom>
          <a:noFill/>
          <a:ln>
            <a:noFill/>
          </a:ln>
        </p:spPr>
        <p:txBody>
          <a:bodyPr wrap="none" lIns="91440" tIns="45720" rIns="91440" bIns="45720">
            <a:spAutoFit/>
          </a:bodyPr>
          <a:lstStyle/>
          <a:p>
            <a:r>
              <a:rPr lang="pt-BR" sz="2800" dirty="0">
                <a:solidFill>
                  <a:schemeClr val="tx1">
                    <a:lumMod val="85000"/>
                    <a:lumOff val="15000"/>
                  </a:schemeClr>
                </a:solidFill>
                <a:effectLst>
                  <a:outerShdw blurRad="38100" dist="38100" dir="2700000" algn="tl">
                    <a:srgbClr val="000000">
                      <a:alpha val="43137"/>
                    </a:srgbClr>
                  </a:outerShdw>
                </a:effectLst>
                <a:latin typeface="Baguet Script" panose="00000500000000000000" pitchFamily="2" charset="0"/>
              </a:rPr>
              <a:t>Big Data</a:t>
            </a:r>
          </a:p>
        </p:txBody>
      </p:sp>
      <p:sp>
        <p:nvSpPr>
          <p:cNvPr id="12" name="Retângulo 11">
            <a:extLst>
              <a:ext uri="{FF2B5EF4-FFF2-40B4-BE49-F238E27FC236}">
                <a16:creationId xmlns:a16="http://schemas.microsoft.com/office/drawing/2014/main" id="{F4338A5A-1D83-4F52-A0B0-36AE81F7A19A}"/>
              </a:ext>
            </a:extLst>
          </p:cNvPr>
          <p:cNvSpPr/>
          <p:nvPr/>
        </p:nvSpPr>
        <p:spPr>
          <a:xfrm>
            <a:off x="227086" y="635845"/>
            <a:ext cx="1428596" cy="707886"/>
          </a:xfrm>
          <a:prstGeom prst="rect">
            <a:avLst/>
          </a:prstGeom>
          <a:noFill/>
          <a:ln>
            <a:noFill/>
          </a:ln>
        </p:spPr>
        <p:txBody>
          <a:bodyPr wrap="none" lIns="91440" tIns="45720" rIns="91440" bIns="45720">
            <a:spAutoFit/>
          </a:bodyPr>
          <a:lstStyle/>
          <a:p>
            <a:r>
              <a:rPr lang="pt-BR" sz="4000" dirty="0">
                <a:latin typeface="Bahnschrift Light Condensed" panose="020B0502040204020203" pitchFamily="34" charset="0"/>
              </a:rPr>
              <a:t>Volume</a:t>
            </a:r>
          </a:p>
        </p:txBody>
      </p:sp>
      <p:sp>
        <p:nvSpPr>
          <p:cNvPr id="9" name="Estrela: 16 Pontas 8">
            <a:extLst>
              <a:ext uri="{FF2B5EF4-FFF2-40B4-BE49-F238E27FC236}">
                <a16:creationId xmlns:a16="http://schemas.microsoft.com/office/drawing/2014/main" id="{1FD51E19-6F84-46EC-8C17-2DCBF5D2D6F0}"/>
              </a:ext>
            </a:extLst>
          </p:cNvPr>
          <p:cNvSpPr/>
          <p:nvPr/>
        </p:nvSpPr>
        <p:spPr>
          <a:xfrm>
            <a:off x="1240494" y="1697825"/>
            <a:ext cx="3181036" cy="3019917"/>
          </a:xfrm>
          <a:prstGeom prst="star16">
            <a:avLst/>
          </a:prstGeom>
          <a:solidFill>
            <a:schemeClr val="accent5"/>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pt-BR" u="sng" dirty="0">
                <a:solidFill>
                  <a:schemeClr val="tx1">
                    <a:lumMod val="85000"/>
                    <a:lumOff val="15000"/>
                  </a:schemeClr>
                </a:solidFill>
                <a:latin typeface="Bahnschrift Light" panose="020B0502040204020203" pitchFamily="34" charset="0"/>
              </a:rPr>
              <a:t>Conhecimento</a:t>
            </a:r>
            <a:endParaRPr lang="pt-BR" dirty="0">
              <a:solidFill>
                <a:schemeClr val="tx1">
                  <a:lumMod val="85000"/>
                  <a:lumOff val="15000"/>
                </a:schemeClr>
              </a:solidFill>
              <a:latin typeface="Bahnschrift Light" panose="020B0502040204020203" pitchFamily="34" charset="0"/>
            </a:endParaRPr>
          </a:p>
          <a:p>
            <a:pPr algn="ctr"/>
            <a:r>
              <a:rPr lang="pt-BR" dirty="0">
                <a:solidFill>
                  <a:schemeClr val="tx1">
                    <a:lumMod val="85000"/>
                    <a:lumOff val="15000"/>
                  </a:schemeClr>
                </a:solidFill>
                <a:latin typeface="Bahnschrift Light" panose="020B0502040204020203" pitchFamily="34" charset="0"/>
              </a:rPr>
              <a:t>é </a:t>
            </a:r>
          </a:p>
          <a:p>
            <a:pPr algn="ctr"/>
            <a:r>
              <a:rPr lang="pt-BR" sz="2800" b="1" dirty="0">
                <a:solidFill>
                  <a:schemeClr val="tx1">
                    <a:lumMod val="85000"/>
                    <a:lumOff val="15000"/>
                  </a:schemeClr>
                </a:solidFill>
                <a:effectLst>
                  <a:outerShdw blurRad="38100" dist="38100" dir="2700000" algn="tl">
                    <a:srgbClr val="000000">
                      <a:alpha val="43137"/>
                    </a:srgbClr>
                  </a:outerShdw>
                </a:effectLst>
                <a:latin typeface="Bahnschrift Light" panose="020B0502040204020203" pitchFamily="34" charset="0"/>
              </a:rPr>
              <a:t>PODER</a:t>
            </a:r>
            <a:endParaRPr lang="pt-BR" sz="3600" b="1" dirty="0">
              <a:solidFill>
                <a:schemeClr val="tx1">
                  <a:lumMod val="85000"/>
                  <a:lumOff val="15000"/>
                </a:schemeClr>
              </a:solidFill>
              <a:effectLst>
                <a:outerShdw blurRad="38100" dist="38100" dir="2700000" algn="tl">
                  <a:srgbClr val="000000">
                    <a:alpha val="43137"/>
                  </a:srgbClr>
                </a:outerShdw>
              </a:effectLst>
              <a:latin typeface="Bahnschrift Light" panose="020B0502040204020203" pitchFamily="34" charset="0"/>
            </a:endParaRPr>
          </a:p>
        </p:txBody>
      </p:sp>
      <p:sp>
        <p:nvSpPr>
          <p:cNvPr id="10" name="Retângulo 9">
            <a:extLst>
              <a:ext uri="{FF2B5EF4-FFF2-40B4-BE49-F238E27FC236}">
                <a16:creationId xmlns:a16="http://schemas.microsoft.com/office/drawing/2014/main" id="{04DF3F58-C303-4D57-B852-1555DC3810BE}"/>
              </a:ext>
            </a:extLst>
          </p:cNvPr>
          <p:cNvSpPr/>
          <p:nvPr/>
        </p:nvSpPr>
        <p:spPr>
          <a:xfrm>
            <a:off x="9062737" y="4376647"/>
            <a:ext cx="725714" cy="187200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lumMod val="85000"/>
                  <a:lumOff val="15000"/>
                </a:schemeClr>
              </a:solidFill>
            </a:endParaRPr>
          </a:p>
        </p:txBody>
      </p:sp>
      <p:sp>
        <p:nvSpPr>
          <p:cNvPr id="14" name="CaixaDeTexto 13">
            <a:extLst>
              <a:ext uri="{FF2B5EF4-FFF2-40B4-BE49-F238E27FC236}">
                <a16:creationId xmlns:a16="http://schemas.microsoft.com/office/drawing/2014/main" id="{F7A37E07-F7C8-4292-8432-6678EE56D889}"/>
              </a:ext>
            </a:extLst>
          </p:cNvPr>
          <p:cNvSpPr txBox="1"/>
          <p:nvPr/>
        </p:nvSpPr>
        <p:spPr>
          <a:xfrm>
            <a:off x="9062737" y="3979078"/>
            <a:ext cx="691215" cy="369332"/>
          </a:xfrm>
          <a:prstGeom prst="rect">
            <a:avLst/>
          </a:prstGeom>
          <a:noFill/>
        </p:spPr>
        <p:txBody>
          <a:bodyPr wrap="none" rtlCol="0">
            <a:spAutoFit/>
          </a:bodyPr>
          <a:lstStyle/>
          <a:p>
            <a:r>
              <a:rPr lang="pt-BR" b="1" dirty="0">
                <a:solidFill>
                  <a:schemeClr val="tx1">
                    <a:lumMod val="85000"/>
                    <a:lumOff val="15000"/>
                  </a:schemeClr>
                </a:solidFill>
                <a:latin typeface="Bahnschrift Light SemiCondensed" panose="020B0502040204020203" pitchFamily="34" charset="0"/>
              </a:rPr>
              <a:t>80 ZB</a:t>
            </a:r>
          </a:p>
        </p:txBody>
      </p:sp>
      <p:pic>
        <p:nvPicPr>
          <p:cNvPr id="17" name="Picture 2" descr="Getting Started With Torrents for legal uses - Dignited">
            <a:extLst>
              <a:ext uri="{FF2B5EF4-FFF2-40B4-BE49-F238E27FC236}">
                <a16:creationId xmlns:a16="http://schemas.microsoft.com/office/drawing/2014/main" id="{1A06E6AA-C213-4D97-9D10-A9740B816445}"/>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23439" y="283615"/>
            <a:ext cx="6094065" cy="2498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78294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a:stretch>
        </a:blipFill>
        <a:effectLst/>
      </p:bgPr>
    </p:bg>
    <p:spTree>
      <p:nvGrpSpPr>
        <p:cNvPr id="1" name=""/>
        <p:cNvGrpSpPr/>
        <p:nvPr/>
      </p:nvGrpSpPr>
      <p:grpSpPr>
        <a:xfrm>
          <a:off x="0" y="0"/>
          <a:ext cx="0" cy="0"/>
          <a:chOff x="0" y="0"/>
          <a:chExt cx="0" cy="0"/>
        </a:xfrm>
      </p:grpSpPr>
      <p:cxnSp>
        <p:nvCxnSpPr>
          <p:cNvPr id="19" name="Conector: Angulado 18">
            <a:extLst>
              <a:ext uri="{FF2B5EF4-FFF2-40B4-BE49-F238E27FC236}">
                <a16:creationId xmlns:a16="http://schemas.microsoft.com/office/drawing/2014/main" id="{31677515-B21A-4D83-9935-A03396C1D6D3}"/>
              </a:ext>
            </a:extLst>
          </p:cNvPr>
          <p:cNvCxnSpPr>
            <a:cxnSpLocks/>
          </p:cNvCxnSpPr>
          <p:nvPr/>
        </p:nvCxnSpPr>
        <p:spPr>
          <a:xfrm rot="10800000">
            <a:off x="2024797" y="2390654"/>
            <a:ext cx="3044390" cy="2732892"/>
          </a:xfrm>
          <a:prstGeom prst="bentConnector3">
            <a:avLst>
              <a:gd name="adj1" fmla="val 39035"/>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CaixaDeTexto 17">
            <a:extLst>
              <a:ext uri="{FF2B5EF4-FFF2-40B4-BE49-F238E27FC236}">
                <a16:creationId xmlns:a16="http://schemas.microsoft.com/office/drawing/2014/main" id="{DDF2CA4B-18B5-4A15-B3C4-AF09870FCBDF}"/>
              </a:ext>
            </a:extLst>
          </p:cNvPr>
          <p:cNvSpPr txBox="1"/>
          <p:nvPr/>
        </p:nvSpPr>
        <p:spPr>
          <a:xfrm>
            <a:off x="479946" y="2118765"/>
            <a:ext cx="2872537" cy="584775"/>
          </a:xfrm>
          <a:prstGeom prst="rect">
            <a:avLst/>
          </a:prstGeom>
          <a:solidFill>
            <a:schemeClr val="accent5"/>
          </a:solidFill>
          <a:ln>
            <a:solidFill>
              <a:schemeClr val="accent5"/>
            </a:solidFill>
          </a:ln>
        </p:spPr>
        <p:txBody>
          <a:bodyPr wrap="square" rtlCol="0">
            <a:spAutoFit/>
          </a:bodyPr>
          <a:lstStyle/>
          <a:p>
            <a:pPr algn="ctr"/>
            <a:r>
              <a:rPr lang="pt-BR" sz="3200" dirty="0">
                <a:solidFill>
                  <a:schemeClr val="tx1">
                    <a:lumMod val="85000"/>
                    <a:lumOff val="15000"/>
                  </a:schemeClr>
                </a:solidFill>
                <a:latin typeface="Bahnschrift Light" panose="020B0502040204020203" pitchFamily="34" charset="0"/>
              </a:rPr>
              <a:t>2025 = 175zb</a:t>
            </a:r>
          </a:p>
        </p:txBody>
      </p:sp>
      <p:sp>
        <p:nvSpPr>
          <p:cNvPr id="23" name="CaixaDeTexto 22">
            <a:extLst>
              <a:ext uri="{FF2B5EF4-FFF2-40B4-BE49-F238E27FC236}">
                <a16:creationId xmlns:a16="http://schemas.microsoft.com/office/drawing/2014/main" id="{E20E12C6-1137-4CE3-AAD5-8E5EE8787903}"/>
              </a:ext>
            </a:extLst>
          </p:cNvPr>
          <p:cNvSpPr txBox="1"/>
          <p:nvPr/>
        </p:nvSpPr>
        <p:spPr>
          <a:xfrm>
            <a:off x="479946" y="3090449"/>
            <a:ext cx="2872110" cy="2240578"/>
          </a:xfrm>
          <a:prstGeom prst="snip2DiagRect">
            <a:avLst/>
          </a:prstGeom>
          <a:solidFill>
            <a:schemeClr val="bg2">
              <a:lumMod val="90000"/>
            </a:schemeClr>
          </a:solidFill>
        </p:spPr>
        <p:txBody>
          <a:bodyPr wrap="square" rtlCol="0">
            <a:spAutoFit/>
          </a:bodyPr>
          <a:lstStyle/>
          <a:p>
            <a:pPr algn="ctr"/>
            <a:r>
              <a:rPr lang="pt-BR" sz="2800" dirty="0">
                <a:solidFill>
                  <a:schemeClr val="tx1">
                    <a:lumMod val="85000"/>
                    <a:lumOff val="15000"/>
                  </a:schemeClr>
                </a:solidFill>
                <a:latin typeface="Bahnschrift SemiCondensed" panose="020B0502040204020203" pitchFamily="34" charset="0"/>
              </a:rPr>
              <a:t>1 </a:t>
            </a:r>
            <a:r>
              <a:rPr lang="pt-BR" sz="2800" dirty="0" err="1">
                <a:solidFill>
                  <a:schemeClr val="tx1">
                    <a:lumMod val="85000"/>
                    <a:lumOff val="15000"/>
                  </a:schemeClr>
                </a:solidFill>
                <a:latin typeface="Bahnschrift SemiCondensed" panose="020B0502040204020203" pitchFamily="34" charset="0"/>
              </a:rPr>
              <a:t>zettabyte</a:t>
            </a:r>
            <a:r>
              <a:rPr lang="pt-BR" sz="2800" dirty="0">
                <a:solidFill>
                  <a:schemeClr val="tx1">
                    <a:lumMod val="85000"/>
                    <a:lumOff val="15000"/>
                  </a:schemeClr>
                </a:solidFill>
                <a:latin typeface="Bahnschrift SemiCondensed" panose="020B0502040204020203" pitchFamily="34" charset="0"/>
              </a:rPr>
              <a:t> </a:t>
            </a:r>
          </a:p>
          <a:p>
            <a:pPr algn="ctr"/>
            <a:r>
              <a:rPr lang="pt-BR" sz="2800" dirty="0">
                <a:solidFill>
                  <a:schemeClr val="tx1">
                    <a:lumMod val="85000"/>
                    <a:lumOff val="15000"/>
                  </a:schemeClr>
                </a:solidFill>
                <a:latin typeface="Bahnschrift SemiCondensed" panose="020B0502040204020203" pitchFamily="34" charset="0"/>
              </a:rPr>
              <a:t>=</a:t>
            </a:r>
          </a:p>
          <a:p>
            <a:pPr algn="ctr"/>
            <a:r>
              <a:rPr lang="pt-BR" sz="2800" dirty="0">
                <a:solidFill>
                  <a:schemeClr val="tx1">
                    <a:lumMod val="85000"/>
                    <a:lumOff val="15000"/>
                  </a:schemeClr>
                </a:solidFill>
                <a:latin typeface="Bahnschrift SemiCondensed" panose="020B0502040204020203" pitchFamily="34" charset="0"/>
              </a:rPr>
              <a:t> 1 trilhão de gigabytes!</a:t>
            </a:r>
          </a:p>
        </p:txBody>
      </p:sp>
      <p:pic>
        <p:nvPicPr>
          <p:cNvPr id="16" name="Gráfico 15" descr="Banco de dados com preenchimento sólido">
            <a:extLst>
              <a:ext uri="{FF2B5EF4-FFF2-40B4-BE49-F238E27FC236}">
                <a16:creationId xmlns:a16="http://schemas.microsoft.com/office/drawing/2014/main" id="{E7CD3ECB-7BB2-43E3-85C3-710A0E17CA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25869" y="1307870"/>
            <a:ext cx="5170658" cy="5170658"/>
          </a:xfrm>
          <a:prstGeom prst="rect">
            <a:avLst/>
          </a:prstGeom>
        </p:spPr>
      </p:pic>
      <p:sp>
        <p:nvSpPr>
          <p:cNvPr id="41" name="Chave Esquerda 40">
            <a:extLst>
              <a:ext uri="{FF2B5EF4-FFF2-40B4-BE49-F238E27FC236}">
                <a16:creationId xmlns:a16="http://schemas.microsoft.com/office/drawing/2014/main" id="{A931753F-0D0D-4F82-9A46-0A0D24AF270F}"/>
              </a:ext>
            </a:extLst>
          </p:cNvPr>
          <p:cNvSpPr/>
          <p:nvPr/>
        </p:nvSpPr>
        <p:spPr>
          <a:xfrm>
            <a:off x="7956550" y="1161676"/>
            <a:ext cx="341567" cy="5463046"/>
          </a:xfrm>
          <a:prstGeom prst="leftBrace">
            <a:avLst/>
          </a:prstGeom>
          <a:ln w="571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chemeClr val="tx1">
                  <a:lumMod val="85000"/>
                  <a:lumOff val="15000"/>
                </a:schemeClr>
              </a:solidFill>
            </a:endParaRPr>
          </a:p>
        </p:txBody>
      </p:sp>
      <p:sp>
        <p:nvSpPr>
          <p:cNvPr id="43" name="CaixaDeTexto 42">
            <a:extLst>
              <a:ext uri="{FF2B5EF4-FFF2-40B4-BE49-F238E27FC236}">
                <a16:creationId xmlns:a16="http://schemas.microsoft.com/office/drawing/2014/main" id="{B598DB07-D6FF-4A13-BB3A-73EF74C7E658}"/>
              </a:ext>
            </a:extLst>
          </p:cNvPr>
          <p:cNvSpPr txBox="1"/>
          <p:nvPr/>
        </p:nvSpPr>
        <p:spPr>
          <a:xfrm>
            <a:off x="8405432" y="1194556"/>
            <a:ext cx="3389878" cy="1129308"/>
          </a:xfrm>
          <a:prstGeom prst="round2SameRect">
            <a:avLst>
              <a:gd name="adj1" fmla="val 16667"/>
              <a:gd name="adj2" fmla="val 27673"/>
            </a:avLst>
          </a:prstGeom>
          <a:solidFill>
            <a:schemeClr val="accent1">
              <a:lumMod val="40000"/>
              <a:lumOff val="60000"/>
            </a:schemeClr>
          </a:solidFill>
          <a:ln>
            <a:noFill/>
          </a:ln>
        </p:spPr>
        <p:txBody>
          <a:bodyPr wrap="square" rtlCol="0">
            <a:spAutoFit/>
          </a:bodyPr>
          <a:lstStyle/>
          <a:p>
            <a:pPr algn="ctr"/>
            <a:r>
              <a:rPr lang="pt-BR" sz="3200" dirty="0">
                <a:solidFill>
                  <a:schemeClr val="tx1">
                    <a:lumMod val="85000"/>
                    <a:lumOff val="15000"/>
                  </a:schemeClr>
                </a:solidFill>
                <a:latin typeface="Bahnschrift Light SemiCondensed" panose="020B0502040204020203" pitchFamily="34" charset="0"/>
              </a:rPr>
              <a:t>~5,5 </a:t>
            </a:r>
            <a:r>
              <a:rPr lang="pt-BR" sz="3200" b="1" dirty="0">
                <a:solidFill>
                  <a:schemeClr val="tx1">
                    <a:lumMod val="85000"/>
                    <a:lumOff val="15000"/>
                  </a:schemeClr>
                </a:solidFill>
                <a:latin typeface="Bahnschrift Light SemiCondensed" panose="020B0502040204020203" pitchFamily="34" charset="0"/>
              </a:rPr>
              <a:t>trilhões</a:t>
            </a:r>
            <a:r>
              <a:rPr lang="pt-BR" sz="3200" dirty="0">
                <a:solidFill>
                  <a:schemeClr val="tx1">
                    <a:lumMod val="85000"/>
                    <a:lumOff val="15000"/>
                  </a:schemeClr>
                </a:solidFill>
                <a:latin typeface="Bahnschrift Light SemiCondensed" panose="020B0502040204020203" pitchFamily="34" charset="0"/>
              </a:rPr>
              <a:t> de smartphones</a:t>
            </a:r>
          </a:p>
        </p:txBody>
      </p:sp>
      <p:sp>
        <p:nvSpPr>
          <p:cNvPr id="44" name="CaixaDeTexto 43">
            <a:extLst>
              <a:ext uri="{FF2B5EF4-FFF2-40B4-BE49-F238E27FC236}">
                <a16:creationId xmlns:a16="http://schemas.microsoft.com/office/drawing/2014/main" id="{0AAEEE89-1F82-4235-9B19-F101C5D25610}"/>
              </a:ext>
            </a:extLst>
          </p:cNvPr>
          <p:cNvSpPr txBox="1"/>
          <p:nvPr/>
        </p:nvSpPr>
        <p:spPr>
          <a:xfrm>
            <a:off x="8357676" y="2411152"/>
            <a:ext cx="3437634" cy="400110"/>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pt-BR" sz="2000" dirty="0">
                <a:solidFill>
                  <a:schemeClr val="tx1">
                    <a:lumMod val="85000"/>
                    <a:lumOff val="15000"/>
                  </a:schemeClr>
                </a:solidFill>
                <a:latin typeface="Bahnschrift Light SemiCondensed" panose="020B0502040204020203" pitchFamily="34" charset="0"/>
              </a:rPr>
              <a:t>(smartphone médio = 32gb)</a:t>
            </a:r>
          </a:p>
        </p:txBody>
      </p:sp>
      <p:grpSp>
        <p:nvGrpSpPr>
          <p:cNvPr id="57" name="Agrupar 56">
            <a:extLst>
              <a:ext uri="{FF2B5EF4-FFF2-40B4-BE49-F238E27FC236}">
                <a16:creationId xmlns:a16="http://schemas.microsoft.com/office/drawing/2014/main" id="{D58D34E0-4176-4B5B-BE5B-7C7497D6C82E}"/>
              </a:ext>
            </a:extLst>
          </p:cNvPr>
          <p:cNvGrpSpPr/>
          <p:nvPr/>
        </p:nvGrpSpPr>
        <p:grpSpPr>
          <a:xfrm>
            <a:off x="8278787" y="2926678"/>
            <a:ext cx="644117" cy="3643364"/>
            <a:chOff x="8126333" y="2825078"/>
            <a:chExt cx="644117" cy="3643364"/>
          </a:xfrm>
          <a:solidFill>
            <a:schemeClr val="accent6">
              <a:lumMod val="60000"/>
              <a:lumOff val="40000"/>
            </a:schemeClr>
          </a:solidFill>
        </p:grpSpPr>
        <p:pic>
          <p:nvPicPr>
            <p:cNvPr id="45" name="Gráfico 44" descr="Smartphone com preenchimento sólido">
              <a:extLst>
                <a:ext uri="{FF2B5EF4-FFF2-40B4-BE49-F238E27FC236}">
                  <a16:creationId xmlns:a16="http://schemas.microsoft.com/office/drawing/2014/main" id="{8380A84E-4FAC-4104-A88A-13CE7B8C09A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26333" y="2825078"/>
              <a:ext cx="635480" cy="635480"/>
            </a:xfrm>
            <a:prstGeom prst="rect">
              <a:avLst/>
            </a:prstGeom>
          </p:spPr>
        </p:pic>
        <p:pic>
          <p:nvPicPr>
            <p:cNvPr id="47" name="Gráfico 46" descr="Smartphone com preenchimento sólido">
              <a:extLst>
                <a:ext uri="{FF2B5EF4-FFF2-40B4-BE49-F238E27FC236}">
                  <a16:creationId xmlns:a16="http://schemas.microsoft.com/office/drawing/2014/main" id="{5846BC04-4F12-4B07-8DFE-30FC7D13B8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26333" y="3584556"/>
              <a:ext cx="635480" cy="635480"/>
            </a:xfrm>
            <a:prstGeom prst="rect">
              <a:avLst/>
            </a:prstGeom>
          </p:spPr>
        </p:pic>
        <p:pic>
          <p:nvPicPr>
            <p:cNvPr id="48" name="Gráfico 47" descr="Smartphone com preenchimento sólido">
              <a:extLst>
                <a:ext uri="{FF2B5EF4-FFF2-40B4-BE49-F238E27FC236}">
                  <a16:creationId xmlns:a16="http://schemas.microsoft.com/office/drawing/2014/main" id="{D7336077-2547-45C6-B820-B7BC12E09D3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34970" y="4328348"/>
              <a:ext cx="635480" cy="635480"/>
            </a:xfrm>
            <a:prstGeom prst="rect">
              <a:avLst/>
            </a:prstGeom>
          </p:spPr>
        </p:pic>
        <p:pic>
          <p:nvPicPr>
            <p:cNvPr id="49" name="Gráfico 48" descr="Smartphone com preenchimento sólido">
              <a:extLst>
                <a:ext uri="{FF2B5EF4-FFF2-40B4-BE49-F238E27FC236}">
                  <a16:creationId xmlns:a16="http://schemas.microsoft.com/office/drawing/2014/main" id="{A6ABEFBE-DDA3-4276-B7E6-E8488532F7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34970" y="5087826"/>
              <a:ext cx="635480" cy="635480"/>
            </a:xfrm>
            <a:prstGeom prst="rect">
              <a:avLst/>
            </a:prstGeom>
          </p:spPr>
        </p:pic>
        <p:pic>
          <p:nvPicPr>
            <p:cNvPr id="50" name="Gráfico 49" descr="Smartphone com preenchimento sólido">
              <a:extLst>
                <a:ext uri="{FF2B5EF4-FFF2-40B4-BE49-F238E27FC236}">
                  <a16:creationId xmlns:a16="http://schemas.microsoft.com/office/drawing/2014/main" id="{93837E87-2F5F-44DF-8FB0-30EE4399CD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26333" y="5832962"/>
              <a:ext cx="635480" cy="635480"/>
            </a:xfrm>
            <a:prstGeom prst="rect">
              <a:avLst/>
            </a:prstGeom>
          </p:spPr>
        </p:pic>
      </p:grpSp>
      <p:grpSp>
        <p:nvGrpSpPr>
          <p:cNvPr id="83" name="Agrupar 82">
            <a:extLst>
              <a:ext uri="{FF2B5EF4-FFF2-40B4-BE49-F238E27FC236}">
                <a16:creationId xmlns:a16="http://schemas.microsoft.com/office/drawing/2014/main" id="{6797100E-B2D0-4D86-A90C-7010F132E29F}"/>
              </a:ext>
            </a:extLst>
          </p:cNvPr>
          <p:cNvGrpSpPr/>
          <p:nvPr/>
        </p:nvGrpSpPr>
        <p:grpSpPr>
          <a:xfrm>
            <a:off x="8741703" y="2890140"/>
            <a:ext cx="644117" cy="3643364"/>
            <a:chOff x="8126333" y="2825078"/>
            <a:chExt cx="644117" cy="3643364"/>
          </a:xfrm>
          <a:solidFill>
            <a:schemeClr val="accent6">
              <a:lumMod val="60000"/>
              <a:lumOff val="40000"/>
            </a:schemeClr>
          </a:solidFill>
        </p:grpSpPr>
        <p:pic>
          <p:nvPicPr>
            <p:cNvPr id="84" name="Gráfico 83" descr="Smartphone com preenchimento sólido">
              <a:extLst>
                <a:ext uri="{FF2B5EF4-FFF2-40B4-BE49-F238E27FC236}">
                  <a16:creationId xmlns:a16="http://schemas.microsoft.com/office/drawing/2014/main" id="{F93E1532-0D06-4F67-AC63-2B0C51CB8AE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26333" y="2825078"/>
              <a:ext cx="635480" cy="635480"/>
            </a:xfrm>
            <a:prstGeom prst="rect">
              <a:avLst/>
            </a:prstGeom>
          </p:spPr>
        </p:pic>
        <p:pic>
          <p:nvPicPr>
            <p:cNvPr id="85" name="Gráfico 84" descr="Smartphone com preenchimento sólido">
              <a:extLst>
                <a:ext uri="{FF2B5EF4-FFF2-40B4-BE49-F238E27FC236}">
                  <a16:creationId xmlns:a16="http://schemas.microsoft.com/office/drawing/2014/main" id="{D299C272-0AF2-48A0-9921-5EF31A092F5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26333" y="3584556"/>
              <a:ext cx="635480" cy="635480"/>
            </a:xfrm>
            <a:prstGeom prst="rect">
              <a:avLst/>
            </a:prstGeom>
          </p:spPr>
        </p:pic>
        <p:pic>
          <p:nvPicPr>
            <p:cNvPr id="86" name="Gráfico 85" descr="Smartphone com preenchimento sólido">
              <a:extLst>
                <a:ext uri="{FF2B5EF4-FFF2-40B4-BE49-F238E27FC236}">
                  <a16:creationId xmlns:a16="http://schemas.microsoft.com/office/drawing/2014/main" id="{63D21F7C-A36D-4BA4-8F1C-498D6749765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34970" y="4328348"/>
              <a:ext cx="635480" cy="635480"/>
            </a:xfrm>
            <a:prstGeom prst="rect">
              <a:avLst/>
            </a:prstGeom>
          </p:spPr>
        </p:pic>
        <p:pic>
          <p:nvPicPr>
            <p:cNvPr id="87" name="Gráfico 86" descr="Smartphone com preenchimento sólido">
              <a:extLst>
                <a:ext uri="{FF2B5EF4-FFF2-40B4-BE49-F238E27FC236}">
                  <a16:creationId xmlns:a16="http://schemas.microsoft.com/office/drawing/2014/main" id="{C773D267-4C5D-491A-AC70-B384297B38D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34970" y="5087826"/>
              <a:ext cx="635480" cy="635480"/>
            </a:xfrm>
            <a:prstGeom prst="rect">
              <a:avLst/>
            </a:prstGeom>
          </p:spPr>
        </p:pic>
        <p:pic>
          <p:nvPicPr>
            <p:cNvPr id="88" name="Gráfico 87" descr="Smartphone com preenchimento sólido">
              <a:extLst>
                <a:ext uri="{FF2B5EF4-FFF2-40B4-BE49-F238E27FC236}">
                  <a16:creationId xmlns:a16="http://schemas.microsoft.com/office/drawing/2014/main" id="{ABDC5322-3B55-43AD-A3CD-6DC88DDE52C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26333" y="5832962"/>
              <a:ext cx="635480" cy="635480"/>
            </a:xfrm>
            <a:prstGeom prst="rect">
              <a:avLst/>
            </a:prstGeom>
          </p:spPr>
        </p:pic>
      </p:grpSp>
      <p:grpSp>
        <p:nvGrpSpPr>
          <p:cNvPr id="89" name="Agrupar 88">
            <a:extLst>
              <a:ext uri="{FF2B5EF4-FFF2-40B4-BE49-F238E27FC236}">
                <a16:creationId xmlns:a16="http://schemas.microsoft.com/office/drawing/2014/main" id="{C2149C85-7822-4639-9CEB-9EB17FC9C400}"/>
              </a:ext>
            </a:extLst>
          </p:cNvPr>
          <p:cNvGrpSpPr/>
          <p:nvPr/>
        </p:nvGrpSpPr>
        <p:grpSpPr>
          <a:xfrm>
            <a:off x="9200300" y="2981358"/>
            <a:ext cx="644117" cy="3643364"/>
            <a:chOff x="8126333" y="2825078"/>
            <a:chExt cx="644117" cy="3643364"/>
          </a:xfrm>
          <a:solidFill>
            <a:schemeClr val="accent6">
              <a:lumMod val="60000"/>
              <a:lumOff val="40000"/>
            </a:schemeClr>
          </a:solidFill>
        </p:grpSpPr>
        <p:pic>
          <p:nvPicPr>
            <p:cNvPr id="90" name="Gráfico 89" descr="Smartphone com preenchimento sólido">
              <a:extLst>
                <a:ext uri="{FF2B5EF4-FFF2-40B4-BE49-F238E27FC236}">
                  <a16:creationId xmlns:a16="http://schemas.microsoft.com/office/drawing/2014/main" id="{33E7B778-1470-4DED-B02A-00CDB7A79D4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26333" y="2825078"/>
              <a:ext cx="635480" cy="635480"/>
            </a:xfrm>
            <a:prstGeom prst="rect">
              <a:avLst/>
            </a:prstGeom>
          </p:spPr>
        </p:pic>
        <p:pic>
          <p:nvPicPr>
            <p:cNvPr id="91" name="Gráfico 90" descr="Smartphone com preenchimento sólido">
              <a:extLst>
                <a:ext uri="{FF2B5EF4-FFF2-40B4-BE49-F238E27FC236}">
                  <a16:creationId xmlns:a16="http://schemas.microsoft.com/office/drawing/2014/main" id="{1E75CE93-F877-43EF-8D57-104B03B5737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26333" y="3584556"/>
              <a:ext cx="635480" cy="635480"/>
            </a:xfrm>
            <a:prstGeom prst="rect">
              <a:avLst/>
            </a:prstGeom>
          </p:spPr>
        </p:pic>
        <p:pic>
          <p:nvPicPr>
            <p:cNvPr id="92" name="Gráfico 91" descr="Smartphone com preenchimento sólido">
              <a:extLst>
                <a:ext uri="{FF2B5EF4-FFF2-40B4-BE49-F238E27FC236}">
                  <a16:creationId xmlns:a16="http://schemas.microsoft.com/office/drawing/2014/main" id="{FDA9BB87-76ED-4C7C-ADBC-6633AB7EB7D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34970" y="4328348"/>
              <a:ext cx="635480" cy="635480"/>
            </a:xfrm>
            <a:prstGeom prst="rect">
              <a:avLst/>
            </a:prstGeom>
          </p:spPr>
        </p:pic>
        <p:pic>
          <p:nvPicPr>
            <p:cNvPr id="93" name="Gráfico 92" descr="Smartphone com preenchimento sólido">
              <a:extLst>
                <a:ext uri="{FF2B5EF4-FFF2-40B4-BE49-F238E27FC236}">
                  <a16:creationId xmlns:a16="http://schemas.microsoft.com/office/drawing/2014/main" id="{C7A7B743-AEFB-4061-87BF-5E27C72D665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34970" y="5087826"/>
              <a:ext cx="635480" cy="635480"/>
            </a:xfrm>
            <a:prstGeom prst="rect">
              <a:avLst/>
            </a:prstGeom>
          </p:spPr>
        </p:pic>
        <p:pic>
          <p:nvPicPr>
            <p:cNvPr id="94" name="Gráfico 93" descr="Smartphone com preenchimento sólido">
              <a:extLst>
                <a:ext uri="{FF2B5EF4-FFF2-40B4-BE49-F238E27FC236}">
                  <a16:creationId xmlns:a16="http://schemas.microsoft.com/office/drawing/2014/main" id="{E4510710-21FB-4DFA-9332-031233A7789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26333" y="5832962"/>
              <a:ext cx="635480" cy="635480"/>
            </a:xfrm>
            <a:prstGeom prst="rect">
              <a:avLst/>
            </a:prstGeom>
          </p:spPr>
        </p:pic>
      </p:grpSp>
      <p:grpSp>
        <p:nvGrpSpPr>
          <p:cNvPr id="95" name="Agrupar 94">
            <a:extLst>
              <a:ext uri="{FF2B5EF4-FFF2-40B4-BE49-F238E27FC236}">
                <a16:creationId xmlns:a16="http://schemas.microsoft.com/office/drawing/2014/main" id="{45F52DA8-23AC-43E5-A50E-BA6A9FBD1081}"/>
              </a:ext>
            </a:extLst>
          </p:cNvPr>
          <p:cNvGrpSpPr/>
          <p:nvPr/>
        </p:nvGrpSpPr>
        <p:grpSpPr>
          <a:xfrm>
            <a:off x="9635249" y="2926006"/>
            <a:ext cx="644117" cy="3643364"/>
            <a:chOff x="8126333" y="2825078"/>
            <a:chExt cx="644117" cy="3643364"/>
          </a:xfrm>
          <a:solidFill>
            <a:schemeClr val="accent6">
              <a:lumMod val="60000"/>
              <a:lumOff val="40000"/>
            </a:schemeClr>
          </a:solidFill>
        </p:grpSpPr>
        <p:pic>
          <p:nvPicPr>
            <p:cNvPr id="96" name="Gráfico 95" descr="Smartphone com preenchimento sólido">
              <a:extLst>
                <a:ext uri="{FF2B5EF4-FFF2-40B4-BE49-F238E27FC236}">
                  <a16:creationId xmlns:a16="http://schemas.microsoft.com/office/drawing/2014/main" id="{76AE6251-2F14-4DF6-A871-8DDC060F9D3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26333" y="2825078"/>
              <a:ext cx="635480" cy="635480"/>
            </a:xfrm>
            <a:prstGeom prst="rect">
              <a:avLst/>
            </a:prstGeom>
          </p:spPr>
        </p:pic>
        <p:pic>
          <p:nvPicPr>
            <p:cNvPr id="97" name="Gráfico 96" descr="Smartphone com preenchimento sólido">
              <a:extLst>
                <a:ext uri="{FF2B5EF4-FFF2-40B4-BE49-F238E27FC236}">
                  <a16:creationId xmlns:a16="http://schemas.microsoft.com/office/drawing/2014/main" id="{D52347B9-F18E-48D8-864A-2E77A6E363D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26333" y="3584556"/>
              <a:ext cx="635480" cy="635480"/>
            </a:xfrm>
            <a:prstGeom prst="rect">
              <a:avLst/>
            </a:prstGeom>
          </p:spPr>
        </p:pic>
        <p:pic>
          <p:nvPicPr>
            <p:cNvPr id="98" name="Gráfico 97" descr="Smartphone com preenchimento sólido">
              <a:extLst>
                <a:ext uri="{FF2B5EF4-FFF2-40B4-BE49-F238E27FC236}">
                  <a16:creationId xmlns:a16="http://schemas.microsoft.com/office/drawing/2014/main" id="{5111FD4A-04B2-45D7-9E9E-6781A657AA4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34970" y="4328348"/>
              <a:ext cx="635480" cy="635480"/>
            </a:xfrm>
            <a:prstGeom prst="rect">
              <a:avLst/>
            </a:prstGeom>
          </p:spPr>
        </p:pic>
        <p:pic>
          <p:nvPicPr>
            <p:cNvPr id="99" name="Gráfico 98" descr="Smartphone com preenchimento sólido">
              <a:extLst>
                <a:ext uri="{FF2B5EF4-FFF2-40B4-BE49-F238E27FC236}">
                  <a16:creationId xmlns:a16="http://schemas.microsoft.com/office/drawing/2014/main" id="{F4EFB0A2-32EF-4468-9C40-76300B81D84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34970" y="5087826"/>
              <a:ext cx="635480" cy="635480"/>
            </a:xfrm>
            <a:prstGeom prst="rect">
              <a:avLst/>
            </a:prstGeom>
          </p:spPr>
        </p:pic>
        <p:pic>
          <p:nvPicPr>
            <p:cNvPr id="100" name="Gráfico 99" descr="Smartphone com preenchimento sólido">
              <a:extLst>
                <a:ext uri="{FF2B5EF4-FFF2-40B4-BE49-F238E27FC236}">
                  <a16:creationId xmlns:a16="http://schemas.microsoft.com/office/drawing/2014/main" id="{1CA85809-2EE0-4FE3-9531-879D61FAB1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26333" y="5832962"/>
              <a:ext cx="635480" cy="635480"/>
            </a:xfrm>
            <a:prstGeom prst="rect">
              <a:avLst/>
            </a:prstGeom>
          </p:spPr>
        </p:pic>
      </p:grpSp>
      <p:grpSp>
        <p:nvGrpSpPr>
          <p:cNvPr id="101" name="Agrupar 100">
            <a:extLst>
              <a:ext uri="{FF2B5EF4-FFF2-40B4-BE49-F238E27FC236}">
                <a16:creationId xmlns:a16="http://schemas.microsoft.com/office/drawing/2014/main" id="{EBFD8ED5-8E70-4F20-8A58-DDE9DB2C8C67}"/>
              </a:ext>
            </a:extLst>
          </p:cNvPr>
          <p:cNvGrpSpPr/>
          <p:nvPr/>
        </p:nvGrpSpPr>
        <p:grpSpPr>
          <a:xfrm>
            <a:off x="10067913" y="2981358"/>
            <a:ext cx="644117" cy="3643364"/>
            <a:chOff x="8126333" y="2825078"/>
            <a:chExt cx="644117" cy="3643364"/>
          </a:xfrm>
          <a:solidFill>
            <a:schemeClr val="accent6">
              <a:lumMod val="60000"/>
              <a:lumOff val="40000"/>
            </a:schemeClr>
          </a:solidFill>
        </p:grpSpPr>
        <p:pic>
          <p:nvPicPr>
            <p:cNvPr id="102" name="Gráfico 101" descr="Smartphone com preenchimento sólido">
              <a:extLst>
                <a:ext uri="{FF2B5EF4-FFF2-40B4-BE49-F238E27FC236}">
                  <a16:creationId xmlns:a16="http://schemas.microsoft.com/office/drawing/2014/main" id="{2951BB05-80F7-4BEA-93FD-C909EA26226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26333" y="2825078"/>
              <a:ext cx="635480" cy="635480"/>
            </a:xfrm>
            <a:prstGeom prst="rect">
              <a:avLst/>
            </a:prstGeom>
          </p:spPr>
        </p:pic>
        <p:pic>
          <p:nvPicPr>
            <p:cNvPr id="103" name="Gráfico 102" descr="Smartphone com preenchimento sólido">
              <a:extLst>
                <a:ext uri="{FF2B5EF4-FFF2-40B4-BE49-F238E27FC236}">
                  <a16:creationId xmlns:a16="http://schemas.microsoft.com/office/drawing/2014/main" id="{BBD8FD50-C243-4E64-BDF3-603FD91967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26333" y="3584556"/>
              <a:ext cx="635480" cy="635480"/>
            </a:xfrm>
            <a:prstGeom prst="rect">
              <a:avLst/>
            </a:prstGeom>
          </p:spPr>
        </p:pic>
        <p:pic>
          <p:nvPicPr>
            <p:cNvPr id="104" name="Gráfico 103" descr="Smartphone com preenchimento sólido">
              <a:extLst>
                <a:ext uri="{FF2B5EF4-FFF2-40B4-BE49-F238E27FC236}">
                  <a16:creationId xmlns:a16="http://schemas.microsoft.com/office/drawing/2014/main" id="{F69C54A8-3E16-4653-8BFD-07747DA0782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34970" y="4328348"/>
              <a:ext cx="635480" cy="635480"/>
            </a:xfrm>
            <a:prstGeom prst="rect">
              <a:avLst/>
            </a:prstGeom>
          </p:spPr>
        </p:pic>
        <p:pic>
          <p:nvPicPr>
            <p:cNvPr id="105" name="Gráfico 104" descr="Smartphone com preenchimento sólido">
              <a:extLst>
                <a:ext uri="{FF2B5EF4-FFF2-40B4-BE49-F238E27FC236}">
                  <a16:creationId xmlns:a16="http://schemas.microsoft.com/office/drawing/2014/main" id="{E0F37F7C-9225-4F68-9DDE-E0B0AA7140F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34970" y="5087826"/>
              <a:ext cx="635480" cy="635480"/>
            </a:xfrm>
            <a:prstGeom prst="rect">
              <a:avLst/>
            </a:prstGeom>
          </p:spPr>
        </p:pic>
        <p:pic>
          <p:nvPicPr>
            <p:cNvPr id="106" name="Gráfico 105" descr="Smartphone com preenchimento sólido">
              <a:extLst>
                <a:ext uri="{FF2B5EF4-FFF2-40B4-BE49-F238E27FC236}">
                  <a16:creationId xmlns:a16="http://schemas.microsoft.com/office/drawing/2014/main" id="{2D7E7EF1-0272-4512-9AA8-51775587CA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26333" y="5832962"/>
              <a:ext cx="635480" cy="635480"/>
            </a:xfrm>
            <a:prstGeom prst="rect">
              <a:avLst/>
            </a:prstGeom>
          </p:spPr>
        </p:pic>
      </p:grpSp>
      <p:grpSp>
        <p:nvGrpSpPr>
          <p:cNvPr id="107" name="Agrupar 106">
            <a:extLst>
              <a:ext uri="{FF2B5EF4-FFF2-40B4-BE49-F238E27FC236}">
                <a16:creationId xmlns:a16="http://schemas.microsoft.com/office/drawing/2014/main" id="{4F94825A-AB64-4509-B2E9-7C7B6A38E34F}"/>
              </a:ext>
            </a:extLst>
          </p:cNvPr>
          <p:cNvGrpSpPr/>
          <p:nvPr/>
        </p:nvGrpSpPr>
        <p:grpSpPr>
          <a:xfrm>
            <a:off x="10511499" y="2926006"/>
            <a:ext cx="644117" cy="3643364"/>
            <a:chOff x="8126333" y="2825078"/>
            <a:chExt cx="644117" cy="3643364"/>
          </a:xfrm>
          <a:solidFill>
            <a:schemeClr val="accent6">
              <a:lumMod val="60000"/>
              <a:lumOff val="40000"/>
            </a:schemeClr>
          </a:solidFill>
        </p:grpSpPr>
        <p:pic>
          <p:nvPicPr>
            <p:cNvPr id="108" name="Gráfico 107" descr="Smartphone com preenchimento sólido">
              <a:extLst>
                <a:ext uri="{FF2B5EF4-FFF2-40B4-BE49-F238E27FC236}">
                  <a16:creationId xmlns:a16="http://schemas.microsoft.com/office/drawing/2014/main" id="{FAB7DFDF-4CB4-417E-90C2-BFEE37C5D3A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26333" y="2825078"/>
              <a:ext cx="635480" cy="635480"/>
            </a:xfrm>
            <a:prstGeom prst="rect">
              <a:avLst/>
            </a:prstGeom>
          </p:spPr>
        </p:pic>
        <p:pic>
          <p:nvPicPr>
            <p:cNvPr id="109" name="Gráfico 108" descr="Smartphone com preenchimento sólido">
              <a:extLst>
                <a:ext uri="{FF2B5EF4-FFF2-40B4-BE49-F238E27FC236}">
                  <a16:creationId xmlns:a16="http://schemas.microsoft.com/office/drawing/2014/main" id="{82033A22-0385-4787-9D3D-7DF306C1230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26333" y="3584556"/>
              <a:ext cx="635480" cy="635480"/>
            </a:xfrm>
            <a:prstGeom prst="rect">
              <a:avLst/>
            </a:prstGeom>
          </p:spPr>
        </p:pic>
        <p:pic>
          <p:nvPicPr>
            <p:cNvPr id="110" name="Gráfico 109" descr="Smartphone com preenchimento sólido">
              <a:extLst>
                <a:ext uri="{FF2B5EF4-FFF2-40B4-BE49-F238E27FC236}">
                  <a16:creationId xmlns:a16="http://schemas.microsoft.com/office/drawing/2014/main" id="{D46A46E2-A040-4731-8BF4-D6F2727C411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34970" y="4328348"/>
              <a:ext cx="635480" cy="635480"/>
            </a:xfrm>
            <a:prstGeom prst="rect">
              <a:avLst/>
            </a:prstGeom>
          </p:spPr>
        </p:pic>
        <p:pic>
          <p:nvPicPr>
            <p:cNvPr id="111" name="Gráfico 110" descr="Smartphone com preenchimento sólido">
              <a:extLst>
                <a:ext uri="{FF2B5EF4-FFF2-40B4-BE49-F238E27FC236}">
                  <a16:creationId xmlns:a16="http://schemas.microsoft.com/office/drawing/2014/main" id="{6FD27166-629E-47A4-9021-3F9374A1D0F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34970" y="5087826"/>
              <a:ext cx="635480" cy="635480"/>
            </a:xfrm>
            <a:prstGeom prst="rect">
              <a:avLst/>
            </a:prstGeom>
          </p:spPr>
        </p:pic>
        <p:pic>
          <p:nvPicPr>
            <p:cNvPr id="112" name="Gráfico 111" descr="Smartphone com preenchimento sólido">
              <a:extLst>
                <a:ext uri="{FF2B5EF4-FFF2-40B4-BE49-F238E27FC236}">
                  <a16:creationId xmlns:a16="http://schemas.microsoft.com/office/drawing/2014/main" id="{74A364C7-793F-4371-8F0F-E508842ABE2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26333" y="5832962"/>
              <a:ext cx="635480" cy="635480"/>
            </a:xfrm>
            <a:prstGeom prst="rect">
              <a:avLst/>
            </a:prstGeom>
          </p:spPr>
        </p:pic>
      </p:grpSp>
      <p:grpSp>
        <p:nvGrpSpPr>
          <p:cNvPr id="113" name="Agrupar 112">
            <a:extLst>
              <a:ext uri="{FF2B5EF4-FFF2-40B4-BE49-F238E27FC236}">
                <a16:creationId xmlns:a16="http://schemas.microsoft.com/office/drawing/2014/main" id="{14F5EFDB-BECB-4F6F-AAC1-51DBF7B9D9F1}"/>
              </a:ext>
            </a:extLst>
          </p:cNvPr>
          <p:cNvGrpSpPr/>
          <p:nvPr/>
        </p:nvGrpSpPr>
        <p:grpSpPr>
          <a:xfrm>
            <a:off x="10898333" y="2981358"/>
            <a:ext cx="644117" cy="3643364"/>
            <a:chOff x="8126333" y="2825078"/>
            <a:chExt cx="644117" cy="3643364"/>
          </a:xfrm>
          <a:solidFill>
            <a:schemeClr val="accent6">
              <a:lumMod val="60000"/>
              <a:lumOff val="40000"/>
            </a:schemeClr>
          </a:solidFill>
        </p:grpSpPr>
        <p:pic>
          <p:nvPicPr>
            <p:cNvPr id="114" name="Gráfico 113" descr="Smartphone com preenchimento sólido">
              <a:extLst>
                <a:ext uri="{FF2B5EF4-FFF2-40B4-BE49-F238E27FC236}">
                  <a16:creationId xmlns:a16="http://schemas.microsoft.com/office/drawing/2014/main" id="{EB4DC874-61FA-4DC9-8B72-4BB42255DDF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26333" y="2825078"/>
              <a:ext cx="635480" cy="635480"/>
            </a:xfrm>
            <a:prstGeom prst="rect">
              <a:avLst/>
            </a:prstGeom>
          </p:spPr>
        </p:pic>
        <p:pic>
          <p:nvPicPr>
            <p:cNvPr id="115" name="Gráfico 114" descr="Smartphone com preenchimento sólido">
              <a:extLst>
                <a:ext uri="{FF2B5EF4-FFF2-40B4-BE49-F238E27FC236}">
                  <a16:creationId xmlns:a16="http://schemas.microsoft.com/office/drawing/2014/main" id="{0F06A22E-C6E4-4473-A7C1-DDCA62F018A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26333" y="3584556"/>
              <a:ext cx="635480" cy="635480"/>
            </a:xfrm>
            <a:prstGeom prst="rect">
              <a:avLst/>
            </a:prstGeom>
          </p:spPr>
        </p:pic>
        <p:pic>
          <p:nvPicPr>
            <p:cNvPr id="116" name="Gráfico 115" descr="Smartphone com preenchimento sólido">
              <a:extLst>
                <a:ext uri="{FF2B5EF4-FFF2-40B4-BE49-F238E27FC236}">
                  <a16:creationId xmlns:a16="http://schemas.microsoft.com/office/drawing/2014/main" id="{1E113C80-067B-465E-B2A2-8BF132BE4E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34970" y="4328348"/>
              <a:ext cx="635480" cy="635480"/>
            </a:xfrm>
            <a:prstGeom prst="rect">
              <a:avLst/>
            </a:prstGeom>
          </p:spPr>
        </p:pic>
        <p:pic>
          <p:nvPicPr>
            <p:cNvPr id="117" name="Gráfico 116" descr="Smartphone com preenchimento sólido">
              <a:extLst>
                <a:ext uri="{FF2B5EF4-FFF2-40B4-BE49-F238E27FC236}">
                  <a16:creationId xmlns:a16="http://schemas.microsoft.com/office/drawing/2014/main" id="{C2568748-3762-49EB-8AB7-113B7DAF8E6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34970" y="5087826"/>
              <a:ext cx="635480" cy="635480"/>
            </a:xfrm>
            <a:prstGeom prst="rect">
              <a:avLst/>
            </a:prstGeom>
          </p:spPr>
        </p:pic>
        <p:pic>
          <p:nvPicPr>
            <p:cNvPr id="118" name="Gráfico 117" descr="Smartphone com preenchimento sólido">
              <a:extLst>
                <a:ext uri="{FF2B5EF4-FFF2-40B4-BE49-F238E27FC236}">
                  <a16:creationId xmlns:a16="http://schemas.microsoft.com/office/drawing/2014/main" id="{78C066A3-1CF1-43FE-8F07-4B374912D6E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26333" y="5832962"/>
              <a:ext cx="635480" cy="635480"/>
            </a:xfrm>
            <a:prstGeom prst="rect">
              <a:avLst/>
            </a:prstGeom>
          </p:spPr>
        </p:pic>
      </p:grpSp>
      <p:grpSp>
        <p:nvGrpSpPr>
          <p:cNvPr id="119" name="Agrupar 118">
            <a:extLst>
              <a:ext uri="{FF2B5EF4-FFF2-40B4-BE49-F238E27FC236}">
                <a16:creationId xmlns:a16="http://schemas.microsoft.com/office/drawing/2014/main" id="{8332BD18-D7B6-45BD-A51D-18B38C60AC33}"/>
              </a:ext>
            </a:extLst>
          </p:cNvPr>
          <p:cNvGrpSpPr/>
          <p:nvPr/>
        </p:nvGrpSpPr>
        <p:grpSpPr>
          <a:xfrm>
            <a:off x="11332615" y="2935504"/>
            <a:ext cx="644117" cy="3643364"/>
            <a:chOff x="8126333" y="2825078"/>
            <a:chExt cx="644117" cy="3643364"/>
          </a:xfrm>
          <a:solidFill>
            <a:schemeClr val="accent6">
              <a:lumMod val="60000"/>
              <a:lumOff val="40000"/>
            </a:schemeClr>
          </a:solidFill>
        </p:grpSpPr>
        <p:pic>
          <p:nvPicPr>
            <p:cNvPr id="120" name="Gráfico 119" descr="Smartphone com preenchimento sólido">
              <a:extLst>
                <a:ext uri="{FF2B5EF4-FFF2-40B4-BE49-F238E27FC236}">
                  <a16:creationId xmlns:a16="http://schemas.microsoft.com/office/drawing/2014/main" id="{278C9818-B4CA-44CE-AEF1-DA4D164B2F4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26333" y="2825078"/>
              <a:ext cx="635480" cy="635480"/>
            </a:xfrm>
            <a:prstGeom prst="rect">
              <a:avLst/>
            </a:prstGeom>
          </p:spPr>
        </p:pic>
        <p:pic>
          <p:nvPicPr>
            <p:cNvPr id="121" name="Gráfico 120" descr="Smartphone com preenchimento sólido">
              <a:extLst>
                <a:ext uri="{FF2B5EF4-FFF2-40B4-BE49-F238E27FC236}">
                  <a16:creationId xmlns:a16="http://schemas.microsoft.com/office/drawing/2014/main" id="{A8C2E703-EDA3-4103-9345-47871252343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26333" y="3584556"/>
              <a:ext cx="635480" cy="635480"/>
            </a:xfrm>
            <a:prstGeom prst="rect">
              <a:avLst/>
            </a:prstGeom>
          </p:spPr>
        </p:pic>
        <p:pic>
          <p:nvPicPr>
            <p:cNvPr id="122" name="Gráfico 121" descr="Smartphone com preenchimento sólido">
              <a:extLst>
                <a:ext uri="{FF2B5EF4-FFF2-40B4-BE49-F238E27FC236}">
                  <a16:creationId xmlns:a16="http://schemas.microsoft.com/office/drawing/2014/main" id="{62D3D2A7-9938-4732-A7DB-B374C7CE4C9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34970" y="4328348"/>
              <a:ext cx="635480" cy="635480"/>
            </a:xfrm>
            <a:prstGeom prst="rect">
              <a:avLst/>
            </a:prstGeom>
          </p:spPr>
        </p:pic>
        <p:pic>
          <p:nvPicPr>
            <p:cNvPr id="123" name="Gráfico 122" descr="Smartphone com preenchimento sólido">
              <a:extLst>
                <a:ext uri="{FF2B5EF4-FFF2-40B4-BE49-F238E27FC236}">
                  <a16:creationId xmlns:a16="http://schemas.microsoft.com/office/drawing/2014/main" id="{B8404938-B65C-426A-A0CD-1FECDEA6A6A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34970" y="5087826"/>
              <a:ext cx="635480" cy="635480"/>
            </a:xfrm>
            <a:prstGeom prst="rect">
              <a:avLst/>
            </a:prstGeom>
          </p:spPr>
        </p:pic>
        <p:pic>
          <p:nvPicPr>
            <p:cNvPr id="124" name="Gráfico 123" descr="Smartphone com preenchimento sólido">
              <a:extLst>
                <a:ext uri="{FF2B5EF4-FFF2-40B4-BE49-F238E27FC236}">
                  <a16:creationId xmlns:a16="http://schemas.microsoft.com/office/drawing/2014/main" id="{F194444A-1626-41B3-9991-3B3B437BE5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26333" y="5832962"/>
              <a:ext cx="635480" cy="635480"/>
            </a:xfrm>
            <a:prstGeom prst="rect">
              <a:avLst/>
            </a:prstGeom>
          </p:spPr>
        </p:pic>
      </p:grpSp>
      <p:sp>
        <p:nvSpPr>
          <p:cNvPr id="67" name="CaixaDeTexto 66">
            <a:extLst>
              <a:ext uri="{FF2B5EF4-FFF2-40B4-BE49-F238E27FC236}">
                <a16:creationId xmlns:a16="http://schemas.microsoft.com/office/drawing/2014/main" id="{E36ED393-6674-4E9B-9231-5B73526433A6}"/>
              </a:ext>
            </a:extLst>
          </p:cNvPr>
          <p:cNvSpPr txBox="1"/>
          <p:nvPr/>
        </p:nvSpPr>
        <p:spPr>
          <a:xfrm>
            <a:off x="223905" y="6333428"/>
            <a:ext cx="5170657" cy="338554"/>
          </a:xfrm>
          <a:prstGeom prst="rect">
            <a:avLst/>
          </a:prstGeom>
          <a:noFill/>
        </p:spPr>
        <p:txBody>
          <a:bodyPr wrap="square" rtlCol="0">
            <a:spAutoFit/>
          </a:bodyPr>
          <a:lstStyle/>
          <a:p>
            <a:r>
              <a:rPr lang="pt-BR" sz="1600" dirty="0">
                <a:solidFill>
                  <a:schemeClr val="tx1">
                    <a:lumMod val="85000"/>
                    <a:lumOff val="15000"/>
                  </a:schemeClr>
                </a:solidFill>
                <a:latin typeface="Baguet Script" panose="00000500000000000000" pitchFamily="2" charset="0"/>
                <a:cs typeface="72 Monospace" panose="020B0509030603020204" pitchFamily="49" charset="0"/>
              </a:rPr>
              <a:t>(</a:t>
            </a:r>
            <a:r>
              <a:rPr lang="pt-BR" sz="1600" dirty="0" err="1">
                <a:solidFill>
                  <a:schemeClr val="tx1">
                    <a:lumMod val="85000"/>
                    <a:lumOff val="15000"/>
                  </a:schemeClr>
                </a:solidFill>
                <a:latin typeface="Baguet Script" panose="00000500000000000000" pitchFamily="2" charset="0"/>
                <a:cs typeface="72 Monospace" panose="020B0509030603020204" pitchFamily="49" charset="0"/>
              </a:rPr>
              <a:t>Reinsel</a:t>
            </a:r>
            <a:r>
              <a:rPr lang="pt-BR" sz="1600" dirty="0">
                <a:solidFill>
                  <a:schemeClr val="tx1">
                    <a:lumMod val="85000"/>
                    <a:lumOff val="15000"/>
                  </a:schemeClr>
                </a:solidFill>
                <a:latin typeface="Baguet Script" panose="00000500000000000000" pitchFamily="2" charset="0"/>
                <a:cs typeface="72 Monospace" panose="020B0509030603020204" pitchFamily="49" charset="0"/>
              </a:rPr>
              <a:t> et al. 2018; </a:t>
            </a:r>
            <a:r>
              <a:rPr lang="pt-BR" sz="1600" dirty="0" err="1">
                <a:solidFill>
                  <a:schemeClr val="tx1">
                    <a:lumMod val="85000"/>
                    <a:lumOff val="15000"/>
                  </a:schemeClr>
                </a:solidFill>
                <a:latin typeface="Baguet Script" panose="00000500000000000000" pitchFamily="2" charset="0"/>
                <a:cs typeface="72 Monospace" panose="020B0509030603020204" pitchFamily="49" charset="0"/>
              </a:rPr>
              <a:t>Roser</a:t>
            </a:r>
            <a:r>
              <a:rPr lang="pt-BR" sz="1600" dirty="0">
                <a:solidFill>
                  <a:schemeClr val="tx1">
                    <a:lumMod val="85000"/>
                    <a:lumOff val="15000"/>
                  </a:schemeClr>
                </a:solidFill>
                <a:latin typeface="Baguet Script" panose="00000500000000000000" pitchFamily="2" charset="0"/>
                <a:cs typeface="72 Monospace" panose="020B0509030603020204" pitchFamily="49" charset="0"/>
              </a:rPr>
              <a:t> et al. 2019)</a:t>
            </a:r>
          </a:p>
        </p:txBody>
      </p:sp>
      <p:pic>
        <p:nvPicPr>
          <p:cNvPr id="3" name="Gráfico 2" descr="Mulher tirando foto">
            <a:extLst>
              <a:ext uri="{FF2B5EF4-FFF2-40B4-BE49-F238E27FC236}">
                <a16:creationId xmlns:a16="http://schemas.microsoft.com/office/drawing/2014/main" id="{A75252B0-E0D7-70DB-36D3-AA79B798D1C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60916" y="2940666"/>
            <a:ext cx="2665881" cy="3425039"/>
          </a:xfrm>
          <a:prstGeom prst="rect">
            <a:avLst/>
          </a:prstGeom>
        </p:spPr>
      </p:pic>
      <p:sp>
        <p:nvSpPr>
          <p:cNvPr id="127" name="CaixaDeTexto 126">
            <a:extLst>
              <a:ext uri="{FF2B5EF4-FFF2-40B4-BE49-F238E27FC236}">
                <a16:creationId xmlns:a16="http://schemas.microsoft.com/office/drawing/2014/main" id="{9F6F6B20-F1FC-44F7-8B67-4A142030527E}"/>
              </a:ext>
            </a:extLst>
          </p:cNvPr>
          <p:cNvSpPr txBox="1"/>
          <p:nvPr/>
        </p:nvSpPr>
        <p:spPr>
          <a:xfrm>
            <a:off x="8539247" y="5892880"/>
            <a:ext cx="3057332" cy="369332"/>
          </a:xfrm>
          <a:prstGeom prst="rect">
            <a:avLst/>
          </a:prstGeom>
          <a:solidFill>
            <a:schemeClr val="bg2">
              <a:lumMod val="90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pt-BR" b="1" dirty="0">
                <a:solidFill>
                  <a:schemeClr val="tx1">
                    <a:lumMod val="85000"/>
                    <a:lumOff val="15000"/>
                  </a:schemeClr>
                </a:solidFill>
                <a:latin typeface="Bahnschrift Light" panose="020B0502040204020203" pitchFamily="34" charset="0"/>
                <a:cs typeface="72 Light" panose="020B0303030000000003" pitchFamily="34" charset="0"/>
              </a:rPr>
              <a:t>~700 smartphones/pessoa</a:t>
            </a:r>
          </a:p>
        </p:txBody>
      </p:sp>
      <p:sp>
        <p:nvSpPr>
          <p:cNvPr id="4" name="Retângulo 3">
            <a:extLst>
              <a:ext uri="{FF2B5EF4-FFF2-40B4-BE49-F238E27FC236}">
                <a16:creationId xmlns:a16="http://schemas.microsoft.com/office/drawing/2014/main" id="{BDBA3D17-AF75-9EF1-6982-AB52F8D906E2}"/>
              </a:ext>
            </a:extLst>
          </p:cNvPr>
          <p:cNvSpPr/>
          <p:nvPr/>
        </p:nvSpPr>
        <p:spPr>
          <a:xfrm>
            <a:off x="227086" y="283615"/>
            <a:ext cx="1491114" cy="523220"/>
          </a:xfrm>
          <a:prstGeom prst="rect">
            <a:avLst/>
          </a:prstGeom>
          <a:noFill/>
          <a:ln>
            <a:noFill/>
          </a:ln>
        </p:spPr>
        <p:txBody>
          <a:bodyPr wrap="none" lIns="91440" tIns="45720" rIns="91440" bIns="45720">
            <a:spAutoFit/>
          </a:bodyPr>
          <a:lstStyle/>
          <a:p>
            <a:r>
              <a:rPr lang="pt-BR" sz="2800" dirty="0">
                <a:solidFill>
                  <a:schemeClr val="tx1">
                    <a:lumMod val="85000"/>
                    <a:lumOff val="15000"/>
                  </a:schemeClr>
                </a:solidFill>
                <a:effectLst>
                  <a:outerShdw blurRad="38100" dist="38100" dir="2700000" algn="tl">
                    <a:srgbClr val="000000">
                      <a:alpha val="43137"/>
                    </a:srgbClr>
                  </a:outerShdw>
                </a:effectLst>
                <a:latin typeface="Baguet Script" panose="00000500000000000000" pitchFamily="2" charset="0"/>
              </a:rPr>
              <a:t>Big Data</a:t>
            </a:r>
          </a:p>
        </p:txBody>
      </p:sp>
      <p:sp>
        <p:nvSpPr>
          <p:cNvPr id="5" name="Retângulo 4">
            <a:extLst>
              <a:ext uri="{FF2B5EF4-FFF2-40B4-BE49-F238E27FC236}">
                <a16:creationId xmlns:a16="http://schemas.microsoft.com/office/drawing/2014/main" id="{697A44A8-4C4C-C351-E4DB-4711077F477C}"/>
              </a:ext>
            </a:extLst>
          </p:cNvPr>
          <p:cNvSpPr/>
          <p:nvPr/>
        </p:nvSpPr>
        <p:spPr>
          <a:xfrm>
            <a:off x="227086" y="635845"/>
            <a:ext cx="1428596" cy="707886"/>
          </a:xfrm>
          <a:prstGeom prst="rect">
            <a:avLst/>
          </a:prstGeom>
          <a:noFill/>
          <a:ln>
            <a:noFill/>
          </a:ln>
        </p:spPr>
        <p:txBody>
          <a:bodyPr wrap="none" lIns="91440" tIns="45720" rIns="91440" bIns="45720">
            <a:spAutoFit/>
          </a:bodyPr>
          <a:lstStyle/>
          <a:p>
            <a:r>
              <a:rPr lang="pt-BR" sz="4000" dirty="0">
                <a:latin typeface="Bahnschrift Light Condensed" panose="020B0502040204020203" pitchFamily="34" charset="0"/>
              </a:rPr>
              <a:t>Volume</a:t>
            </a:r>
          </a:p>
        </p:txBody>
      </p:sp>
    </p:spTree>
    <p:extLst>
      <p:ext uri="{BB962C8B-B14F-4D97-AF65-F5344CB8AC3E}">
        <p14:creationId xmlns:p14="http://schemas.microsoft.com/office/powerpoint/2010/main" val="2602797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Imagem 70" descr="Mapa com linhas pretas em fundo branco&#10;&#10;Descrição gerada automaticamente com confiança média">
            <a:extLst>
              <a:ext uri="{FF2B5EF4-FFF2-40B4-BE49-F238E27FC236}">
                <a16:creationId xmlns:a16="http://schemas.microsoft.com/office/drawing/2014/main" id="{D405511B-053B-E097-8E2F-98D0AAA158CF}"/>
              </a:ext>
            </a:extLst>
          </p:cNvPr>
          <p:cNvPicPr>
            <a:picLocks noChangeAspect="1"/>
          </p:cNvPicPr>
          <p:nvPr/>
        </p:nvPicPr>
        <p:blipFill rotWithShape="1">
          <a:blip r:embed="rId2">
            <a:extLst>
              <a:ext uri="{28A0092B-C50C-407E-A947-70E740481C1C}">
                <a14:useLocalDpi xmlns:a14="http://schemas.microsoft.com/office/drawing/2010/main" val="0"/>
              </a:ext>
            </a:extLst>
          </a:blip>
          <a:srcRect l="85900" t="12887" r="6186"/>
          <a:stretch/>
        </p:blipFill>
        <p:spPr>
          <a:xfrm rot="16200000">
            <a:off x="8720503" y="-2249803"/>
            <a:ext cx="964431" cy="5974229"/>
          </a:xfrm>
          <a:prstGeom prst="rect">
            <a:avLst/>
          </a:prstGeom>
        </p:spPr>
      </p:pic>
      <p:sp>
        <p:nvSpPr>
          <p:cNvPr id="32" name="Retângulo 31">
            <a:extLst>
              <a:ext uri="{FF2B5EF4-FFF2-40B4-BE49-F238E27FC236}">
                <a16:creationId xmlns:a16="http://schemas.microsoft.com/office/drawing/2014/main" id="{330A48A2-82E1-7819-DDD7-ECA4320BAF6A}"/>
              </a:ext>
            </a:extLst>
          </p:cNvPr>
          <p:cNvSpPr/>
          <p:nvPr/>
        </p:nvSpPr>
        <p:spPr>
          <a:xfrm>
            <a:off x="-15428" y="247922"/>
            <a:ext cx="12207428" cy="964432"/>
          </a:xfrm>
          <a:prstGeom prst="rect">
            <a:avLst/>
          </a:prstGeom>
          <a:solidFill>
            <a:srgbClr val="2C6550">
              <a:alpha val="69020"/>
            </a:srgbClr>
          </a:solidFill>
          <a:ln>
            <a:solidFill>
              <a:srgbClr val="E8F3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Rectangle 5">
            <a:extLst>
              <a:ext uri="{FF2B5EF4-FFF2-40B4-BE49-F238E27FC236}">
                <a16:creationId xmlns:a16="http://schemas.microsoft.com/office/drawing/2014/main" id="{B5CB40EE-856F-439D-9B72-930236BECFD5}"/>
              </a:ext>
            </a:extLst>
          </p:cNvPr>
          <p:cNvSpPr/>
          <p:nvPr/>
        </p:nvSpPr>
        <p:spPr>
          <a:xfrm>
            <a:off x="4331548" y="1765128"/>
            <a:ext cx="45719" cy="42475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7" name="Chart 1">
            <a:extLst>
              <a:ext uri="{FF2B5EF4-FFF2-40B4-BE49-F238E27FC236}">
                <a16:creationId xmlns:a16="http://schemas.microsoft.com/office/drawing/2014/main" id="{6DD3E0D9-24C8-4289-9174-1B1642200044}"/>
              </a:ext>
            </a:extLst>
          </p:cNvPr>
          <p:cNvGraphicFramePr/>
          <p:nvPr>
            <p:extLst>
              <p:ext uri="{D42A27DB-BD31-4B8C-83A1-F6EECF244321}">
                <p14:modId xmlns:p14="http://schemas.microsoft.com/office/powerpoint/2010/main" val="83029568"/>
              </p:ext>
            </p:extLst>
          </p:nvPr>
        </p:nvGraphicFramePr>
        <p:xfrm>
          <a:off x="4596226" y="3996124"/>
          <a:ext cx="6955308" cy="2732233"/>
        </p:xfrm>
        <a:graphic>
          <a:graphicData uri="http://schemas.openxmlformats.org/drawingml/2006/chart">
            <c:chart xmlns:c="http://schemas.openxmlformats.org/drawingml/2006/chart" xmlns:r="http://schemas.openxmlformats.org/officeDocument/2006/relationships" r:id="rId3"/>
          </a:graphicData>
        </a:graphic>
      </p:graphicFrame>
      <p:sp>
        <p:nvSpPr>
          <p:cNvPr id="8" name="Rectangle 7">
            <a:extLst>
              <a:ext uri="{FF2B5EF4-FFF2-40B4-BE49-F238E27FC236}">
                <a16:creationId xmlns:a16="http://schemas.microsoft.com/office/drawing/2014/main" id="{6F6CE75D-F0ED-46B7-AC80-37720E1ECAF8}"/>
              </a:ext>
            </a:extLst>
          </p:cNvPr>
          <p:cNvSpPr/>
          <p:nvPr/>
        </p:nvSpPr>
        <p:spPr>
          <a:xfrm>
            <a:off x="4819439" y="3514168"/>
            <a:ext cx="3021742" cy="400110"/>
          </a:xfrm>
          <a:prstGeom prst="rect">
            <a:avLst/>
          </a:prstGeom>
        </p:spPr>
        <p:txBody>
          <a:bodyPr wrap="square">
            <a:spAutoFit/>
          </a:bodyPr>
          <a:lstStyle/>
          <a:p>
            <a:r>
              <a:rPr lang="en-US" altLang="ko-KR" sz="2000" b="1" u="sng" dirty="0">
                <a:solidFill>
                  <a:schemeClr val="tx1">
                    <a:lumMod val="65000"/>
                    <a:lumOff val="35000"/>
                  </a:schemeClr>
                </a:solidFill>
                <a:latin typeface="Bahnschrift Light Condensed" panose="020B0502040204020203" pitchFamily="34" charset="0"/>
              </a:rPr>
              <a:t>Skills</a:t>
            </a:r>
            <a:endParaRPr lang="ko-KR" altLang="en-US" sz="2000" b="1" u="sng" dirty="0">
              <a:solidFill>
                <a:schemeClr val="tx1">
                  <a:lumMod val="65000"/>
                  <a:lumOff val="35000"/>
                </a:schemeClr>
              </a:solidFill>
              <a:latin typeface="Bahnschrift Light Condensed" panose="020B0502040204020203" pitchFamily="34" charset="0"/>
            </a:endParaRPr>
          </a:p>
        </p:txBody>
      </p:sp>
      <p:sp>
        <p:nvSpPr>
          <p:cNvPr id="14" name="직사각형 1">
            <a:extLst>
              <a:ext uri="{FF2B5EF4-FFF2-40B4-BE49-F238E27FC236}">
                <a16:creationId xmlns:a16="http://schemas.microsoft.com/office/drawing/2014/main" id="{340FA510-1236-492F-9E36-C54A8107DD30}"/>
              </a:ext>
            </a:extLst>
          </p:cNvPr>
          <p:cNvSpPr/>
          <p:nvPr/>
        </p:nvSpPr>
        <p:spPr>
          <a:xfrm>
            <a:off x="4819439" y="1438643"/>
            <a:ext cx="7882788" cy="1954381"/>
          </a:xfrm>
          <a:prstGeom prst="rect">
            <a:avLst/>
          </a:prstGeom>
        </p:spPr>
        <p:txBody>
          <a:bodyPr wrap="square">
            <a:spAutoFit/>
          </a:bodyPr>
          <a:lstStyle/>
          <a:p>
            <a:pPr marL="285750" indent="-285750">
              <a:spcAft>
                <a:spcPts val="600"/>
              </a:spcAft>
              <a:buFont typeface="Wingdings" panose="05000000000000000000" pitchFamily="2" charset="2"/>
              <a:buChar char="ü"/>
            </a:pPr>
            <a:r>
              <a:rPr lang="pt-BR" altLang="ko-KR" sz="1600" dirty="0">
                <a:solidFill>
                  <a:schemeClr val="tx1">
                    <a:lumMod val="75000"/>
                    <a:lumOff val="25000"/>
                  </a:schemeClr>
                </a:solidFill>
                <a:latin typeface="Bahnschrift Light" panose="020B0502040204020203" pitchFamily="34" charset="0"/>
              </a:rPr>
              <a:t>Técnica Ambiental (CEEP – Cascavel - PR)</a:t>
            </a:r>
          </a:p>
          <a:p>
            <a:pPr marL="285750" indent="-285750">
              <a:spcAft>
                <a:spcPts val="600"/>
              </a:spcAft>
              <a:buFont typeface="Wingdings" panose="05000000000000000000" pitchFamily="2" charset="2"/>
              <a:buChar char="ü"/>
            </a:pPr>
            <a:r>
              <a:rPr lang="pt-BR" altLang="ko-KR" sz="1600" dirty="0">
                <a:solidFill>
                  <a:schemeClr val="accent1"/>
                </a:solidFill>
                <a:latin typeface="Bahnschrift Light" panose="020B0502040204020203" pitchFamily="34" charset="0"/>
              </a:rPr>
              <a:t>Bióloga (UFPR – Palotina - PR)</a:t>
            </a:r>
          </a:p>
          <a:p>
            <a:pPr marL="285750" indent="-285750">
              <a:spcAft>
                <a:spcPts val="600"/>
              </a:spcAft>
              <a:buFont typeface="Wingdings" panose="05000000000000000000" pitchFamily="2" charset="2"/>
              <a:buChar char="ü"/>
            </a:pPr>
            <a:r>
              <a:rPr lang="pt-BR" altLang="ko-KR" sz="1600" dirty="0">
                <a:solidFill>
                  <a:schemeClr val="tx1">
                    <a:lumMod val="75000"/>
                    <a:lumOff val="25000"/>
                  </a:schemeClr>
                </a:solidFill>
                <a:latin typeface="Bahnschrift Light" panose="020B0502040204020203" pitchFamily="34" charset="0"/>
              </a:rPr>
              <a:t>Consultoria e assessoria em Bioestatística (Cascavel – PR)</a:t>
            </a:r>
          </a:p>
          <a:p>
            <a:pPr marL="285750" indent="-285750">
              <a:spcAft>
                <a:spcPts val="600"/>
              </a:spcAft>
              <a:buFont typeface="Wingdings" panose="05000000000000000000" pitchFamily="2" charset="2"/>
              <a:buChar char="ü"/>
            </a:pPr>
            <a:r>
              <a:rPr lang="pt-BR" altLang="ko-KR" sz="1600" dirty="0">
                <a:solidFill>
                  <a:schemeClr val="tx1">
                    <a:lumMod val="75000"/>
                    <a:lumOff val="25000"/>
                  </a:schemeClr>
                </a:solidFill>
                <a:latin typeface="Bahnschrift Light" panose="020B0502040204020203" pitchFamily="34" charset="0"/>
              </a:rPr>
              <a:t>Mestre em Ciências Ambientais (UNIOESTE – Cascavel - PR)</a:t>
            </a:r>
          </a:p>
          <a:p>
            <a:pPr marL="285750" indent="-285750">
              <a:spcAft>
                <a:spcPts val="600"/>
              </a:spcAft>
              <a:buFont typeface="Wingdings" panose="05000000000000000000" pitchFamily="2" charset="2"/>
              <a:buChar char="§"/>
            </a:pPr>
            <a:r>
              <a:rPr lang="pt-BR" altLang="ko-KR" sz="1600" dirty="0">
                <a:solidFill>
                  <a:schemeClr val="tx1">
                    <a:lumMod val="75000"/>
                    <a:lumOff val="25000"/>
                  </a:schemeClr>
                </a:solidFill>
                <a:latin typeface="Bahnschrift Light" panose="020B0502040204020203" pitchFamily="34" charset="0"/>
              </a:rPr>
              <a:t>Doutoranda em </a:t>
            </a:r>
            <a:r>
              <a:rPr lang="pt-BR" altLang="ko-KR" sz="1600" dirty="0" err="1">
                <a:solidFill>
                  <a:schemeClr val="tx1">
                    <a:lumMod val="75000"/>
                    <a:lumOff val="25000"/>
                  </a:schemeClr>
                </a:solidFill>
                <a:latin typeface="Bahnschrift Light" panose="020B0502040204020203" pitchFamily="34" charset="0"/>
              </a:rPr>
              <a:t>Ecoepidemiologia</a:t>
            </a:r>
            <a:r>
              <a:rPr lang="pt-BR" altLang="ko-KR" sz="1600" dirty="0">
                <a:solidFill>
                  <a:schemeClr val="tx1">
                    <a:lumMod val="75000"/>
                    <a:lumOff val="25000"/>
                  </a:schemeClr>
                </a:solidFill>
                <a:latin typeface="Bahnschrift Light" panose="020B0502040204020203" pitchFamily="34" charset="0"/>
              </a:rPr>
              <a:t> (UBA - Buenos Aires - AR)</a:t>
            </a:r>
          </a:p>
          <a:p>
            <a:pPr marL="285750" indent="-285750">
              <a:spcAft>
                <a:spcPts val="600"/>
              </a:spcAft>
              <a:buFont typeface="Wingdings" panose="05000000000000000000" pitchFamily="2" charset="2"/>
              <a:buChar char="ü"/>
            </a:pPr>
            <a:r>
              <a:rPr lang="pt-BR" altLang="ko-KR" sz="1600" b="1" dirty="0">
                <a:solidFill>
                  <a:schemeClr val="tx2"/>
                </a:solidFill>
                <a:latin typeface="Bahnschrift Light" panose="020B0502040204020203" pitchFamily="34" charset="0"/>
              </a:rPr>
              <a:t>Cientista de dados </a:t>
            </a:r>
            <a:r>
              <a:rPr lang="pt-BR" altLang="ko-KR" sz="1600" dirty="0">
                <a:solidFill>
                  <a:schemeClr val="tx2"/>
                </a:solidFill>
                <a:latin typeface="Bahnschrift Light" panose="020B0502040204020203" pitchFamily="34" charset="0"/>
              </a:rPr>
              <a:t>(Hospital Israelita Albert Einstein – SP)</a:t>
            </a:r>
            <a:endParaRPr lang="ko-KR" altLang="en-US" sz="1600" dirty="0">
              <a:solidFill>
                <a:schemeClr val="tx2"/>
              </a:solidFill>
              <a:latin typeface="Bahnschrift Light" panose="020B0502040204020203" pitchFamily="34" charset="0"/>
            </a:endParaRPr>
          </a:p>
        </p:txBody>
      </p:sp>
      <p:sp>
        <p:nvSpPr>
          <p:cNvPr id="23" name="TextBox 22">
            <a:extLst>
              <a:ext uri="{FF2B5EF4-FFF2-40B4-BE49-F238E27FC236}">
                <a16:creationId xmlns:a16="http://schemas.microsoft.com/office/drawing/2014/main" id="{893EEBEF-9B1C-45ED-9D19-78380313D9C8}"/>
              </a:ext>
            </a:extLst>
          </p:cNvPr>
          <p:cNvSpPr txBox="1"/>
          <p:nvPr/>
        </p:nvSpPr>
        <p:spPr>
          <a:xfrm>
            <a:off x="142797" y="275646"/>
            <a:ext cx="7931083" cy="923330"/>
          </a:xfrm>
          <a:prstGeom prst="rect">
            <a:avLst/>
          </a:prstGeom>
          <a:noFill/>
        </p:spPr>
        <p:txBody>
          <a:bodyPr wrap="square" rtlCol="0" anchor="ctr">
            <a:spAutoFit/>
          </a:bodyPr>
          <a:lstStyle/>
          <a:p>
            <a:r>
              <a:rPr lang="en-US" altLang="ko-KR" sz="5400" dirty="0">
                <a:solidFill>
                  <a:schemeClr val="bg1"/>
                </a:solidFill>
                <a:effectLst>
                  <a:outerShdw blurRad="38100" dist="38100" dir="2700000" algn="tl">
                    <a:srgbClr val="000000">
                      <a:alpha val="43137"/>
                    </a:srgbClr>
                  </a:outerShdw>
                </a:effectLst>
                <a:latin typeface="Baguet Script" panose="00000500000000000000" pitchFamily="2" charset="0"/>
                <a:cs typeface="Arial" pitchFamily="34" charset="0"/>
              </a:rPr>
              <a:t>Marília Melo Favalesso</a:t>
            </a:r>
            <a:endParaRPr lang="ko-KR" altLang="en-US" sz="5400" dirty="0">
              <a:solidFill>
                <a:schemeClr val="bg1"/>
              </a:solidFill>
              <a:effectLst>
                <a:outerShdw blurRad="38100" dist="38100" dir="2700000" algn="tl">
                  <a:srgbClr val="000000">
                    <a:alpha val="43137"/>
                  </a:srgbClr>
                </a:outerShdw>
              </a:effectLst>
              <a:latin typeface="Baguet Script" panose="00000500000000000000" pitchFamily="2" charset="0"/>
              <a:cs typeface="Arial" pitchFamily="34" charset="0"/>
            </a:endParaRPr>
          </a:p>
        </p:txBody>
      </p:sp>
      <p:pic>
        <p:nvPicPr>
          <p:cNvPr id="65" name="Gráfico 64" descr="Um laptop aberto">
            <a:extLst>
              <a:ext uri="{FF2B5EF4-FFF2-40B4-BE49-F238E27FC236}">
                <a16:creationId xmlns:a16="http://schemas.microsoft.com/office/drawing/2014/main" id="{D777330E-6C8B-A6E9-E763-506A613EAB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615367" y="247922"/>
            <a:ext cx="1433836" cy="883406"/>
          </a:xfrm>
          <a:prstGeom prst="rect">
            <a:avLst/>
          </a:prstGeom>
        </p:spPr>
      </p:pic>
      <p:pic>
        <p:nvPicPr>
          <p:cNvPr id="73" name="Imagem 72" descr="Menina com óculos de grau&#10;&#10;Descrição gerada automaticamente">
            <a:extLst>
              <a:ext uri="{FF2B5EF4-FFF2-40B4-BE49-F238E27FC236}">
                <a16:creationId xmlns:a16="http://schemas.microsoft.com/office/drawing/2014/main" id="{8A0300CF-C1F9-4376-E14E-1C42BAF27789}"/>
              </a:ext>
            </a:extLst>
          </p:cNvPr>
          <p:cNvPicPr>
            <a:picLocks noChangeAspect="1"/>
          </p:cNvPicPr>
          <p:nvPr/>
        </p:nvPicPr>
        <p:blipFill>
          <a:blip r:embed="rId6">
            <a:clrChange>
              <a:clrFrom>
                <a:srgbClr val="E8E7E5"/>
              </a:clrFrom>
              <a:clrTo>
                <a:srgbClr val="E8E7E5">
                  <a:alpha val="0"/>
                </a:srgbClr>
              </a:clrTo>
            </a:clrChange>
            <a:extLst>
              <a:ext uri="{28A0092B-C50C-407E-A947-70E740481C1C}">
                <a14:useLocalDpi xmlns:a14="http://schemas.microsoft.com/office/drawing/2010/main" val="0"/>
              </a:ext>
            </a:extLst>
          </a:blip>
          <a:stretch>
            <a:fillRect/>
          </a:stretch>
        </p:blipFill>
        <p:spPr>
          <a:xfrm>
            <a:off x="1015417" y="1513742"/>
            <a:ext cx="2873959" cy="3830516"/>
          </a:xfrm>
          <a:prstGeom prst="rect">
            <a:avLst/>
          </a:prstGeom>
        </p:spPr>
      </p:pic>
      <p:sp>
        <p:nvSpPr>
          <p:cNvPr id="2" name="CaixaDeTexto 1">
            <a:extLst>
              <a:ext uri="{FF2B5EF4-FFF2-40B4-BE49-F238E27FC236}">
                <a16:creationId xmlns:a16="http://schemas.microsoft.com/office/drawing/2014/main" id="{5FC377C7-0837-31D1-69C9-2AFA3C37564B}"/>
              </a:ext>
            </a:extLst>
          </p:cNvPr>
          <p:cNvSpPr txBox="1"/>
          <p:nvPr/>
        </p:nvSpPr>
        <p:spPr>
          <a:xfrm>
            <a:off x="1406276" y="5460980"/>
            <a:ext cx="2092239" cy="369332"/>
          </a:xfrm>
          <a:prstGeom prst="rect">
            <a:avLst/>
          </a:prstGeom>
          <a:noFill/>
        </p:spPr>
        <p:txBody>
          <a:bodyPr wrap="none" rtlCol="0">
            <a:spAutoFit/>
          </a:bodyPr>
          <a:lstStyle/>
          <a:p>
            <a:r>
              <a:rPr lang="pt-BR" dirty="0">
                <a:solidFill>
                  <a:srgbClr val="FF0000"/>
                </a:solidFill>
                <a:latin typeface="Bahnschrift SemiLight" panose="020B0502040204020203" pitchFamily="34" charset="0"/>
              </a:rPr>
              <a:t>www.mmfava.com</a:t>
            </a:r>
          </a:p>
        </p:txBody>
      </p:sp>
    </p:spTree>
    <p:extLst>
      <p:ext uri="{BB962C8B-B14F-4D97-AF65-F5344CB8AC3E}">
        <p14:creationId xmlns:p14="http://schemas.microsoft.com/office/powerpoint/2010/main" val="685502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a:stretch>
        </a:blipFill>
        <a:effectLst/>
      </p:bgPr>
    </p:bg>
    <p:spTree>
      <p:nvGrpSpPr>
        <p:cNvPr id="1" name=""/>
        <p:cNvGrpSpPr/>
        <p:nvPr/>
      </p:nvGrpSpPr>
      <p:grpSpPr>
        <a:xfrm>
          <a:off x="0" y="0"/>
          <a:ext cx="0" cy="0"/>
          <a:chOff x="0" y="0"/>
          <a:chExt cx="0" cy="0"/>
        </a:xfrm>
      </p:grpSpPr>
      <p:grpSp>
        <p:nvGrpSpPr>
          <p:cNvPr id="30" name="Agrupar 29">
            <a:extLst>
              <a:ext uri="{FF2B5EF4-FFF2-40B4-BE49-F238E27FC236}">
                <a16:creationId xmlns:a16="http://schemas.microsoft.com/office/drawing/2014/main" id="{16614260-DB86-8D95-C4FB-224CA53D67A1}"/>
              </a:ext>
            </a:extLst>
          </p:cNvPr>
          <p:cNvGrpSpPr/>
          <p:nvPr/>
        </p:nvGrpSpPr>
        <p:grpSpPr>
          <a:xfrm>
            <a:off x="2231063" y="696625"/>
            <a:ext cx="7540483" cy="5550036"/>
            <a:chOff x="2250086" y="404192"/>
            <a:chExt cx="7540483" cy="5550036"/>
          </a:xfrm>
        </p:grpSpPr>
        <p:cxnSp>
          <p:nvCxnSpPr>
            <p:cNvPr id="2" name="Conector: Curvo 1">
              <a:extLst>
                <a:ext uri="{FF2B5EF4-FFF2-40B4-BE49-F238E27FC236}">
                  <a16:creationId xmlns:a16="http://schemas.microsoft.com/office/drawing/2014/main" id="{C84C9DC4-9F01-253D-1CAA-22D9D9040D50}"/>
                </a:ext>
              </a:extLst>
            </p:cNvPr>
            <p:cNvCxnSpPr>
              <a:stCxn id="15" idx="3"/>
              <a:endCxn id="9" idx="1"/>
            </p:cNvCxnSpPr>
            <p:nvPr/>
          </p:nvCxnSpPr>
          <p:spPr>
            <a:xfrm rot="5400000" flipH="1" flipV="1">
              <a:off x="4922278" y="1389574"/>
              <a:ext cx="187591" cy="857720"/>
            </a:xfrm>
            <a:prstGeom prst="curvedConnector5">
              <a:avLst>
                <a:gd name="adj1" fmla="val -121861"/>
                <a:gd name="adj2" fmla="val 53914"/>
                <a:gd name="adj3" fmla="val 221861"/>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 name="Conector: Curvo 5">
              <a:extLst>
                <a:ext uri="{FF2B5EF4-FFF2-40B4-BE49-F238E27FC236}">
                  <a16:creationId xmlns:a16="http://schemas.microsoft.com/office/drawing/2014/main" id="{2FA39950-7FF1-786E-114B-FC594BF27A57}"/>
                </a:ext>
              </a:extLst>
            </p:cNvPr>
            <p:cNvCxnSpPr>
              <a:cxnSpLocks/>
              <a:endCxn id="9" idx="3"/>
            </p:cNvCxnSpPr>
            <p:nvPr/>
          </p:nvCxnSpPr>
          <p:spPr>
            <a:xfrm flipV="1">
              <a:off x="3862640" y="3190422"/>
              <a:ext cx="1582294" cy="1008210"/>
            </a:xfrm>
            <a:prstGeom prst="curvedConnector2">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 name="Conector: Curvo 6">
              <a:extLst>
                <a:ext uri="{FF2B5EF4-FFF2-40B4-BE49-F238E27FC236}">
                  <a16:creationId xmlns:a16="http://schemas.microsoft.com/office/drawing/2014/main" id="{50645D25-0E0A-C79B-E834-028321D95BD4}"/>
                </a:ext>
              </a:extLst>
            </p:cNvPr>
            <p:cNvCxnSpPr>
              <a:cxnSpLocks/>
              <a:stCxn id="9" idx="7"/>
              <a:endCxn id="24" idx="3"/>
            </p:cNvCxnSpPr>
            <p:nvPr/>
          </p:nvCxnSpPr>
          <p:spPr>
            <a:xfrm rot="16200000" flipH="1">
              <a:off x="7325830" y="1446511"/>
              <a:ext cx="881378" cy="1437633"/>
            </a:xfrm>
            <a:prstGeom prst="curvedConnector5">
              <a:avLst>
                <a:gd name="adj1" fmla="val -25937"/>
                <a:gd name="adj2" fmla="val 50597"/>
                <a:gd name="adj3" fmla="val 125937"/>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8" name="Conector: Curvo 7">
              <a:extLst>
                <a:ext uri="{FF2B5EF4-FFF2-40B4-BE49-F238E27FC236}">
                  <a16:creationId xmlns:a16="http://schemas.microsoft.com/office/drawing/2014/main" id="{891618B6-B6CC-2327-341F-86B939A94998}"/>
                </a:ext>
              </a:extLst>
            </p:cNvPr>
            <p:cNvCxnSpPr>
              <a:stCxn id="9" idx="5"/>
              <a:endCxn id="20" idx="3"/>
            </p:cNvCxnSpPr>
            <p:nvPr/>
          </p:nvCxnSpPr>
          <p:spPr>
            <a:xfrm rot="16200000" flipH="1">
              <a:off x="6273037" y="3965087"/>
              <a:ext cx="2353234" cy="803903"/>
            </a:xfrm>
            <a:prstGeom prst="curvedConnector2">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 name="Elipse 8">
              <a:extLst>
                <a:ext uri="{FF2B5EF4-FFF2-40B4-BE49-F238E27FC236}">
                  <a16:creationId xmlns:a16="http://schemas.microsoft.com/office/drawing/2014/main" id="{49C9B0C0-1166-FE8D-918E-679B5573C0E5}"/>
                </a:ext>
              </a:extLst>
            </p:cNvPr>
            <p:cNvSpPr/>
            <p:nvPr/>
          </p:nvSpPr>
          <p:spPr>
            <a:xfrm>
              <a:off x="5112989" y="1421064"/>
              <a:ext cx="2266659" cy="2072932"/>
            </a:xfrm>
            <a:custGeom>
              <a:avLst/>
              <a:gdLst>
                <a:gd name="connsiteX0" fmla="*/ 0 w 2266659"/>
                <a:gd name="connsiteY0" fmla="*/ 1036466 h 2072932"/>
                <a:gd name="connsiteX1" fmla="*/ 1133330 w 2266659"/>
                <a:gd name="connsiteY1" fmla="*/ 0 h 2072932"/>
                <a:gd name="connsiteX2" fmla="*/ 2266660 w 2266659"/>
                <a:gd name="connsiteY2" fmla="*/ 1036466 h 2072932"/>
                <a:gd name="connsiteX3" fmla="*/ 1133330 w 2266659"/>
                <a:gd name="connsiteY3" fmla="*/ 2072932 h 2072932"/>
                <a:gd name="connsiteX4" fmla="*/ 0 w 2266659"/>
                <a:gd name="connsiteY4" fmla="*/ 1036466 h 207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6659" h="2072932" fill="none" extrusionOk="0">
                  <a:moveTo>
                    <a:pt x="0" y="1036466"/>
                  </a:moveTo>
                  <a:cubicBezTo>
                    <a:pt x="9544" y="444808"/>
                    <a:pt x="505479" y="-20138"/>
                    <a:pt x="1133330" y="0"/>
                  </a:cubicBezTo>
                  <a:cubicBezTo>
                    <a:pt x="1789686" y="-23383"/>
                    <a:pt x="2354797" y="441359"/>
                    <a:pt x="2266660" y="1036466"/>
                  </a:cubicBezTo>
                  <a:cubicBezTo>
                    <a:pt x="2218171" y="1610590"/>
                    <a:pt x="1719813" y="2138397"/>
                    <a:pt x="1133330" y="2072932"/>
                  </a:cubicBezTo>
                  <a:cubicBezTo>
                    <a:pt x="537547" y="2081361"/>
                    <a:pt x="43296" y="1552828"/>
                    <a:pt x="0" y="1036466"/>
                  </a:cubicBezTo>
                  <a:close/>
                </a:path>
                <a:path w="2266659" h="2072932" stroke="0" extrusionOk="0">
                  <a:moveTo>
                    <a:pt x="0" y="1036466"/>
                  </a:moveTo>
                  <a:cubicBezTo>
                    <a:pt x="-1460" y="313682"/>
                    <a:pt x="474231" y="84982"/>
                    <a:pt x="1133330" y="0"/>
                  </a:cubicBezTo>
                  <a:cubicBezTo>
                    <a:pt x="1856421" y="89862"/>
                    <a:pt x="2165535" y="475310"/>
                    <a:pt x="2266660" y="1036466"/>
                  </a:cubicBezTo>
                  <a:cubicBezTo>
                    <a:pt x="2223278" y="1464184"/>
                    <a:pt x="1831892" y="2165831"/>
                    <a:pt x="1133330" y="2072932"/>
                  </a:cubicBezTo>
                  <a:cubicBezTo>
                    <a:pt x="555578" y="1977193"/>
                    <a:pt x="79413" y="1521290"/>
                    <a:pt x="0" y="1036466"/>
                  </a:cubicBezTo>
                  <a:close/>
                </a:path>
              </a:pathLst>
            </a:custGeom>
            <a:solidFill>
              <a:schemeClr val="bg1"/>
            </a:solidFill>
            <a:ln w="19050">
              <a:solidFill>
                <a:schemeClr val="tx1"/>
              </a:solidFill>
              <a:prstDash val="dash"/>
              <a:extLst>
                <a:ext uri="{C807C97D-BFC1-408E-A445-0C87EB9F89A2}">
                  <ask:lineSketchStyleProps xmlns:ask="http://schemas.microsoft.com/office/drawing/2018/sketchyshapes" sd="589933314">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lumMod val="85000"/>
                    <a:lumOff val="15000"/>
                  </a:schemeClr>
                </a:solidFill>
              </a:endParaRPr>
            </a:p>
          </p:txBody>
        </p:sp>
        <p:grpSp>
          <p:nvGrpSpPr>
            <p:cNvPr id="10" name="Agrupar 9">
              <a:extLst>
                <a:ext uri="{FF2B5EF4-FFF2-40B4-BE49-F238E27FC236}">
                  <a16:creationId xmlns:a16="http://schemas.microsoft.com/office/drawing/2014/main" id="{79F3BE0A-8AC7-B07D-8409-8CA616506023}"/>
                </a:ext>
              </a:extLst>
            </p:cNvPr>
            <p:cNvGrpSpPr/>
            <p:nvPr/>
          </p:nvGrpSpPr>
          <p:grpSpPr>
            <a:xfrm>
              <a:off x="2250086" y="3681565"/>
              <a:ext cx="1620000" cy="1637134"/>
              <a:chOff x="2368747" y="1359223"/>
              <a:chExt cx="1620000" cy="1637134"/>
            </a:xfrm>
          </p:grpSpPr>
          <p:pic>
            <p:nvPicPr>
              <p:cNvPr id="11" name="Picture 2" descr="Circle, twitter icon - Free download on Iconfinder">
                <a:extLst>
                  <a:ext uri="{FF2B5EF4-FFF2-40B4-BE49-F238E27FC236}">
                    <a16:creationId xmlns:a16="http://schemas.microsoft.com/office/drawing/2014/main" id="{29D6F823-27FC-08B9-87D5-3F69750EE2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9127" y="1556357"/>
                <a:ext cx="1440000" cy="1440000"/>
              </a:xfrm>
              <a:prstGeom prst="rect">
                <a:avLst/>
              </a:prstGeom>
              <a:noFill/>
              <a:extLst>
                <a:ext uri="{909E8E84-426E-40DD-AFC4-6F175D3DCCD1}">
                  <a14:hiddenFill xmlns:a14="http://schemas.microsoft.com/office/drawing/2010/main">
                    <a:solidFill>
                      <a:srgbClr val="FFFFFF"/>
                    </a:solidFill>
                  </a14:hiddenFill>
                </a:ext>
              </a:extLst>
            </p:spPr>
          </p:pic>
          <p:sp>
            <p:nvSpPr>
              <p:cNvPr id="12" name="CaixaDeTexto 11">
                <a:extLst>
                  <a:ext uri="{FF2B5EF4-FFF2-40B4-BE49-F238E27FC236}">
                    <a16:creationId xmlns:a16="http://schemas.microsoft.com/office/drawing/2014/main" id="{E712D4E3-633B-197B-350F-B2CD553548C9}"/>
                  </a:ext>
                </a:extLst>
              </p:cNvPr>
              <p:cNvSpPr txBox="1"/>
              <p:nvPr/>
            </p:nvSpPr>
            <p:spPr>
              <a:xfrm rot="8132376">
                <a:off x="2368747" y="1359223"/>
                <a:ext cx="1620000" cy="1620000"/>
              </a:xfrm>
              <a:prstGeom prst="rect">
                <a:avLst/>
              </a:prstGeom>
              <a:noFill/>
            </p:spPr>
            <p:txBody>
              <a:bodyPr wrap="none" rtlCol="0">
                <a:prstTxWarp prst="textCircle">
                  <a:avLst>
                    <a:gd name="adj" fmla="val 3822701"/>
                  </a:avLst>
                </a:prstTxWarp>
                <a:spAutoFit/>
              </a:bodyPr>
              <a:lstStyle/>
              <a:p>
                <a:r>
                  <a:rPr lang="pt-BR" sz="2800" dirty="0">
                    <a:solidFill>
                      <a:schemeClr val="tx1">
                        <a:lumMod val="85000"/>
                        <a:lumOff val="15000"/>
                      </a:schemeClr>
                    </a:solidFill>
                    <a:latin typeface="Baguet Script" panose="00000500000000000000" pitchFamily="2" charset="0"/>
                  </a:rPr>
                  <a:t>10.039 tweets </a:t>
                </a:r>
              </a:p>
            </p:txBody>
          </p:sp>
        </p:grpSp>
        <p:grpSp>
          <p:nvGrpSpPr>
            <p:cNvPr id="13" name="Agrupar 12">
              <a:extLst>
                <a:ext uri="{FF2B5EF4-FFF2-40B4-BE49-F238E27FC236}">
                  <a16:creationId xmlns:a16="http://schemas.microsoft.com/office/drawing/2014/main" id="{3BF351F6-4601-F25B-4873-EFD0E8987516}"/>
                </a:ext>
              </a:extLst>
            </p:cNvPr>
            <p:cNvGrpSpPr/>
            <p:nvPr/>
          </p:nvGrpSpPr>
          <p:grpSpPr>
            <a:xfrm>
              <a:off x="3357862" y="404192"/>
              <a:ext cx="1636891" cy="1620000"/>
              <a:chOff x="2846786" y="3881844"/>
              <a:chExt cx="1636891" cy="1620000"/>
            </a:xfrm>
          </p:grpSpPr>
          <p:pic>
            <p:nvPicPr>
              <p:cNvPr id="14" name="Picture 4" descr="Google - ícones de marcas e logotipos grátis">
                <a:extLst>
                  <a:ext uri="{FF2B5EF4-FFF2-40B4-BE49-F238E27FC236}">
                    <a16:creationId xmlns:a16="http://schemas.microsoft.com/office/drawing/2014/main" id="{0DA1BA49-1EE0-8398-11EC-2B37A1EF37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5986" y="4027013"/>
                <a:ext cx="1440000" cy="1440000"/>
              </a:xfrm>
              <a:prstGeom prst="rect">
                <a:avLst/>
              </a:prstGeom>
              <a:noFill/>
              <a:extLst>
                <a:ext uri="{909E8E84-426E-40DD-AFC4-6F175D3DCCD1}">
                  <a14:hiddenFill xmlns:a14="http://schemas.microsoft.com/office/drawing/2010/main">
                    <a:solidFill>
                      <a:srgbClr val="FFFFFF"/>
                    </a:solidFill>
                  </a14:hiddenFill>
                </a:ext>
              </a:extLst>
            </p:spPr>
          </p:pic>
          <p:sp>
            <p:nvSpPr>
              <p:cNvPr id="15" name="CaixaDeTexto 14">
                <a:extLst>
                  <a:ext uri="{FF2B5EF4-FFF2-40B4-BE49-F238E27FC236}">
                    <a16:creationId xmlns:a16="http://schemas.microsoft.com/office/drawing/2014/main" id="{441674BE-738F-06B3-9427-AB0C42150B19}"/>
                  </a:ext>
                </a:extLst>
              </p:cNvPr>
              <p:cNvSpPr txBox="1"/>
              <p:nvPr/>
            </p:nvSpPr>
            <p:spPr>
              <a:xfrm rot="3570985">
                <a:off x="2855232" y="3873398"/>
                <a:ext cx="1620000" cy="1636891"/>
              </a:xfrm>
              <a:prstGeom prst="rect">
                <a:avLst/>
              </a:prstGeom>
              <a:noFill/>
            </p:spPr>
            <p:txBody>
              <a:bodyPr wrap="none" rtlCol="0">
                <a:prstTxWarp prst="textCircle">
                  <a:avLst>
                    <a:gd name="adj" fmla="val 5448552"/>
                  </a:avLst>
                </a:prstTxWarp>
                <a:spAutoFit/>
              </a:bodyPr>
              <a:lstStyle/>
              <a:p>
                <a:r>
                  <a:rPr lang="pt-BR" sz="3200" dirty="0">
                    <a:solidFill>
                      <a:schemeClr val="tx1">
                        <a:lumMod val="85000"/>
                        <a:lumOff val="15000"/>
                      </a:schemeClr>
                    </a:solidFill>
                    <a:latin typeface="Baguet Script" panose="00000500000000000000" pitchFamily="2" charset="0"/>
                  </a:rPr>
                  <a:t>102.911 buscas </a:t>
                </a:r>
              </a:p>
            </p:txBody>
          </p:sp>
        </p:grpSp>
        <p:pic>
          <p:nvPicPr>
            <p:cNvPr id="17" name="Picture 8">
              <a:extLst>
                <a:ext uri="{FF2B5EF4-FFF2-40B4-BE49-F238E27FC236}">
                  <a16:creationId xmlns:a16="http://schemas.microsoft.com/office/drawing/2014/main" id="{5E0177B7-658D-BB30-3F6F-F378730E92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39106" y="4514228"/>
              <a:ext cx="1440000" cy="1440000"/>
            </a:xfrm>
            <a:prstGeom prst="rect">
              <a:avLst/>
            </a:prstGeom>
            <a:noFill/>
            <a:extLst>
              <a:ext uri="{909E8E84-426E-40DD-AFC4-6F175D3DCCD1}">
                <a14:hiddenFill xmlns:a14="http://schemas.microsoft.com/office/drawing/2010/main">
                  <a:solidFill>
                    <a:srgbClr val="FFFFFF"/>
                  </a:solidFill>
                </a14:hiddenFill>
              </a:ext>
            </a:extLst>
          </p:spPr>
        </p:pic>
        <p:sp>
          <p:nvSpPr>
            <p:cNvPr id="20" name="CaixaDeTexto 19">
              <a:extLst>
                <a:ext uri="{FF2B5EF4-FFF2-40B4-BE49-F238E27FC236}">
                  <a16:creationId xmlns:a16="http://schemas.microsoft.com/office/drawing/2014/main" id="{013D5A4F-664B-5707-32ED-5F47E9A5E0A8}"/>
                </a:ext>
              </a:extLst>
            </p:cNvPr>
            <p:cNvSpPr txBox="1"/>
            <p:nvPr/>
          </p:nvSpPr>
          <p:spPr>
            <a:xfrm rot="9051762">
              <a:off x="7744721" y="4322395"/>
              <a:ext cx="1689291" cy="1620000"/>
            </a:xfrm>
            <a:prstGeom prst="rect">
              <a:avLst/>
            </a:prstGeom>
            <a:noFill/>
          </p:spPr>
          <p:txBody>
            <a:bodyPr wrap="none" rtlCol="0">
              <a:prstTxWarp prst="textCircle">
                <a:avLst>
                  <a:gd name="adj" fmla="val 4408888"/>
                </a:avLst>
              </a:prstTxWarp>
              <a:spAutoFit/>
            </a:bodyPr>
            <a:lstStyle/>
            <a:p>
              <a:r>
                <a:rPr lang="pt-BR" sz="2800" dirty="0">
                  <a:solidFill>
                    <a:schemeClr val="tx1">
                      <a:lumMod val="85000"/>
                      <a:lumOff val="15000"/>
                    </a:schemeClr>
                  </a:solidFill>
                  <a:latin typeface="Baguet Script" panose="00000500000000000000" pitchFamily="2" charset="0"/>
                </a:rPr>
                <a:t>95.961 </a:t>
              </a:r>
              <a:r>
                <a:rPr lang="pt-BR" sz="2800" dirty="0" err="1">
                  <a:solidFill>
                    <a:schemeClr val="tx1">
                      <a:lumMod val="85000"/>
                      <a:lumOff val="15000"/>
                    </a:schemeClr>
                  </a:solidFill>
                  <a:latin typeface="Baguet Script" panose="00000500000000000000" pitchFamily="2" charset="0"/>
                </a:rPr>
                <a:t>views</a:t>
              </a:r>
              <a:endParaRPr lang="pt-BR" sz="2800" dirty="0">
                <a:solidFill>
                  <a:schemeClr val="tx1">
                    <a:lumMod val="85000"/>
                    <a:lumOff val="15000"/>
                  </a:schemeClr>
                </a:solidFill>
                <a:latin typeface="Baguet Script" panose="00000500000000000000" pitchFamily="2" charset="0"/>
              </a:endParaRPr>
            </a:p>
          </p:txBody>
        </p:sp>
        <p:grpSp>
          <p:nvGrpSpPr>
            <p:cNvPr id="21" name="Agrupar 20">
              <a:extLst>
                <a:ext uri="{FF2B5EF4-FFF2-40B4-BE49-F238E27FC236}">
                  <a16:creationId xmlns:a16="http://schemas.microsoft.com/office/drawing/2014/main" id="{BDCD7290-EA7C-E0B4-CC84-8FE51183B73F}"/>
                </a:ext>
              </a:extLst>
            </p:cNvPr>
            <p:cNvGrpSpPr/>
            <p:nvPr/>
          </p:nvGrpSpPr>
          <p:grpSpPr>
            <a:xfrm>
              <a:off x="8170569" y="1155044"/>
              <a:ext cx="1620000" cy="1620000"/>
              <a:chOff x="5358644" y="4782900"/>
              <a:chExt cx="1620000" cy="1620000"/>
            </a:xfrm>
          </p:grpSpPr>
          <p:pic>
            <p:nvPicPr>
              <p:cNvPr id="22" name="Picture 10" descr="icon email">
                <a:extLst>
                  <a:ext uri="{FF2B5EF4-FFF2-40B4-BE49-F238E27FC236}">
                    <a16:creationId xmlns:a16="http://schemas.microsoft.com/office/drawing/2014/main" id="{BAA29BB0-E713-8869-DFDC-F3242DAD50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22566" y="4895057"/>
                <a:ext cx="1440000" cy="1440000"/>
              </a:xfrm>
              <a:prstGeom prst="rect">
                <a:avLst/>
              </a:prstGeom>
              <a:noFill/>
              <a:extLst>
                <a:ext uri="{909E8E84-426E-40DD-AFC4-6F175D3DCCD1}">
                  <a14:hiddenFill xmlns:a14="http://schemas.microsoft.com/office/drawing/2010/main">
                    <a:solidFill>
                      <a:srgbClr val="FFFFFF"/>
                    </a:solidFill>
                  </a14:hiddenFill>
                </a:ext>
              </a:extLst>
            </p:spPr>
          </p:pic>
          <p:sp>
            <p:nvSpPr>
              <p:cNvPr id="24" name="CaixaDeTexto 23">
                <a:extLst>
                  <a:ext uri="{FF2B5EF4-FFF2-40B4-BE49-F238E27FC236}">
                    <a16:creationId xmlns:a16="http://schemas.microsoft.com/office/drawing/2014/main" id="{15AC7460-D280-32D7-3841-736063B843A0}"/>
                  </a:ext>
                </a:extLst>
              </p:cNvPr>
              <p:cNvSpPr txBox="1"/>
              <p:nvPr/>
            </p:nvSpPr>
            <p:spPr>
              <a:xfrm rot="7661441">
                <a:off x="5358644" y="4782900"/>
                <a:ext cx="1620000" cy="1620000"/>
              </a:xfrm>
              <a:prstGeom prst="rect">
                <a:avLst/>
              </a:prstGeom>
              <a:noFill/>
            </p:spPr>
            <p:txBody>
              <a:bodyPr wrap="none" rtlCol="0">
                <a:prstTxWarp prst="textCircle">
                  <a:avLst>
                    <a:gd name="adj" fmla="val 4844061"/>
                  </a:avLst>
                </a:prstTxWarp>
                <a:spAutoFit/>
              </a:bodyPr>
              <a:lstStyle/>
              <a:p>
                <a:r>
                  <a:rPr lang="pt-BR" sz="3600" dirty="0">
                    <a:solidFill>
                      <a:schemeClr val="tx1">
                        <a:lumMod val="85000"/>
                        <a:lumOff val="15000"/>
                      </a:schemeClr>
                    </a:solidFill>
                    <a:latin typeface="Baguet Script" panose="00000500000000000000" pitchFamily="2" charset="0"/>
                  </a:rPr>
                  <a:t>3.153.985 enviados</a:t>
                </a:r>
              </a:p>
            </p:txBody>
          </p:sp>
        </p:grpSp>
        <p:pic>
          <p:nvPicPr>
            <p:cNvPr id="25" name="Picture 12" descr="Cách thêm Countdown Timer vào Email kích cầu mua sắm hiệu quả">
              <a:extLst>
                <a:ext uri="{FF2B5EF4-FFF2-40B4-BE49-F238E27FC236}">
                  <a16:creationId xmlns:a16="http://schemas.microsoft.com/office/drawing/2014/main" id="{67D5D393-5562-52D1-E155-A4C5F5433720}"/>
                </a:ext>
              </a:extLst>
            </p:cNvPr>
            <p:cNvPicPr>
              <a:picLocks noChangeAspect="1" noChangeArrowheads="1"/>
            </p:cNvPicPr>
            <p:nvPr/>
          </p:nvPicPr>
          <p:blipFill rotWithShape="1">
            <a:blip r:embed="rId8">
              <a:clrChange>
                <a:clrFrom>
                  <a:srgbClr val="FEFEFE"/>
                </a:clrFrom>
                <a:clrTo>
                  <a:srgbClr val="FEFEFE">
                    <a:alpha val="0"/>
                  </a:srgbClr>
                </a:clrTo>
              </a:clrChange>
              <a:extLst>
                <a:ext uri="{28A0092B-C50C-407E-A947-70E740481C1C}">
                  <a14:useLocalDpi xmlns:a14="http://schemas.microsoft.com/office/drawing/2010/main" val="0"/>
                </a:ext>
              </a:extLst>
            </a:blip>
            <a:srcRect l="22259" t="7127" r="10712" b="5747"/>
            <a:stretch/>
          </p:blipFill>
          <p:spPr bwMode="auto">
            <a:xfrm>
              <a:off x="5183271" y="1578330"/>
              <a:ext cx="2126095" cy="1612091"/>
            </a:xfrm>
            <a:prstGeom prst="ellipse">
              <a:avLst/>
            </a:prstGeom>
            <a:noFill/>
            <a:extLst>
              <a:ext uri="{909E8E84-426E-40DD-AFC4-6F175D3DCCD1}">
                <a14:hiddenFill xmlns:a14="http://schemas.microsoft.com/office/drawing/2010/main">
                  <a:solidFill>
                    <a:srgbClr val="FFFFFF"/>
                  </a:solidFill>
                </a14:hiddenFill>
              </a:ext>
            </a:extLst>
          </p:spPr>
        </p:pic>
        <p:sp>
          <p:nvSpPr>
            <p:cNvPr id="26" name="CaixaDeTexto 25">
              <a:extLst>
                <a:ext uri="{FF2B5EF4-FFF2-40B4-BE49-F238E27FC236}">
                  <a16:creationId xmlns:a16="http://schemas.microsoft.com/office/drawing/2014/main" id="{A14EF3AB-B566-16B1-63AF-D585B06C8D18}"/>
                </a:ext>
              </a:extLst>
            </p:cNvPr>
            <p:cNvSpPr txBox="1"/>
            <p:nvPr/>
          </p:nvSpPr>
          <p:spPr>
            <a:xfrm>
              <a:off x="6087225" y="2844135"/>
              <a:ext cx="481222" cy="584775"/>
            </a:xfrm>
            <a:prstGeom prst="rect">
              <a:avLst/>
            </a:prstGeom>
            <a:noFill/>
          </p:spPr>
          <p:txBody>
            <a:bodyPr wrap="none" rtlCol="0">
              <a:spAutoFit/>
            </a:bodyPr>
            <a:lstStyle/>
            <a:p>
              <a:pPr algn="ctr"/>
              <a:r>
                <a:rPr lang="pt-BR" sz="3200" b="1" dirty="0">
                  <a:solidFill>
                    <a:schemeClr val="tx1">
                      <a:lumMod val="85000"/>
                      <a:lumOff val="15000"/>
                    </a:schemeClr>
                  </a:solidFill>
                  <a:latin typeface="Bahnschrift Light SemiCondensed" panose="020B0502040204020203" pitchFamily="34" charset="0"/>
                </a:rPr>
                <a:t>1s</a:t>
              </a:r>
            </a:p>
          </p:txBody>
        </p:sp>
      </p:grpSp>
      <p:sp>
        <p:nvSpPr>
          <p:cNvPr id="27" name="CaixaDeTexto 26">
            <a:extLst>
              <a:ext uri="{FF2B5EF4-FFF2-40B4-BE49-F238E27FC236}">
                <a16:creationId xmlns:a16="http://schemas.microsoft.com/office/drawing/2014/main" id="{21DCA01C-FEEC-54AE-8109-74BC302BCAA9}"/>
              </a:ext>
            </a:extLst>
          </p:cNvPr>
          <p:cNvSpPr txBox="1"/>
          <p:nvPr/>
        </p:nvSpPr>
        <p:spPr>
          <a:xfrm>
            <a:off x="8265363" y="6379005"/>
            <a:ext cx="3926637" cy="369332"/>
          </a:xfrm>
          <a:prstGeom prst="rect">
            <a:avLst/>
          </a:prstGeom>
          <a:noFill/>
        </p:spPr>
        <p:txBody>
          <a:bodyPr wrap="square" rtlCol="0">
            <a:spAutoFit/>
          </a:bodyPr>
          <a:lstStyle/>
          <a:p>
            <a:pPr algn="r"/>
            <a:r>
              <a:rPr lang="pt-BR" u="sng" dirty="0">
                <a:solidFill>
                  <a:schemeClr val="tx1">
                    <a:lumMod val="85000"/>
                    <a:lumOff val="15000"/>
                  </a:schemeClr>
                </a:solidFill>
                <a:latin typeface="Baguet Script" panose="00000500000000000000" pitchFamily="2" charset="0"/>
                <a:hlinkClick r:id="rId9">
                  <a:extLst>
                    <a:ext uri="{A12FA001-AC4F-418D-AE19-62706E023703}">
                      <ahyp:hlinkClr xmlns:ahyp="http://schemas.microsoft.com/office/drawing/2018/hyperlinkcolor" val="tx"/>
                    </a:ext>
                  </a:extLst>
                </a:hlinkClick>
              </a:rPr>
              <a:t>Internet </a:t>
            </a:r>
            <a:r>
              <a:rPr lang="pt-BR" u="sng" dirty="0" err="1">
                <a:solidFill>
                  <a:schemeClr val="tx1">
                    <a:lumMod val="85000"/>
                    <a:lumOff val="15000"/>
                  </a:schemeClr>
                </a:solidFill>
                <a:latin typeface="Baguet Script" panose="00000500000000000000" pitchFamily="2" charset="0"/>
                <a:hlinkClick r:id="rId9">
                  <a:extLst>
                    <a:ext uri="{A12FA001-AC4F-418D-AE19-62706E023703}">
                      <ahyp:hlinkClr xmlns:ahyp="http://schemas.microsoft.com/office/drawing/2018/hyperlinkcolor" val="tx"/>
                    </a:ext>
                  </a:extLst>
                </a:hlinkClick>
              </a:rPr>
              <a:t>live</a:t>
            </a:r>
            <a:r>
              <a:rPr lang="pt-BR" u="sng" dirty="0">
                <a:solidFill>
                  <a:schemeClr val="tx1">
                    <a:lumMod val="85000"/>
                    <a:lumOff val="15000"/>
                  </a:schemeClr>
                </a:solidFill>
                <a:latin typeface="Baguet Script" panose="00000500000000000000" pitchFamily="2" charset="0"/>
                <a:hlinkClick r:id="rId9">
                  <a:extLst>
                    <a:ext uri="{A12FA001-AC4F-418D-AE19-62706E023703}">
                      <ahyp:hlinkClr xmlns:ahyp="http://schemas.microsoft.com/office/drawing/2018/hyperlinkcolor" val="tx"/>
                    </a:ext>
                  </a:extLst>
                </a:hlinkClick>
              </a:rPr>
              <a:t> </a:t>
            </a:r>
            <a:r>
              <a:rPr lang="pt-BR" u="sng" dirty="0" err="1">
                <a:solidFill>
                  <a:schemeClr val="tx1">
                    <a:lumMod val="85000"/>
                    <a:lumOff val="15000"/>
                  </a:schemeClr>
                </a:solidFill>
                <a:latin typeface="Baguet Script" panose="00000500000000000000" pitchFamily="2" charset="0"/>
                <a:hlinkClick r:id="rId9">
                  <a:extLst>
                    <a:ext uri="{A12FA001-AC4F-418D-AE19-62706E023703}">
                      <ahyp:hlinkClr xmlns:ahyp="http://schemas.microsoft.com/office/drawing/2018/hyperlinkcolor" val="tx"/>
                    </a:ext>
                  </a:extLst>
                </a:hlinkClick>
              </a:rPr>
              <a:t>stats</a:t>
            </a:r>
            <a:r>
              <a:rPr lang="pt-BR" u="sng" dirty="0">
                <a:solidFill>
                  <a:schemeClr val="tx1">
                    <a:lumMod val="85000"/>
                    <a:lumOff val="15000"/>
                  </a:schemeClr>
                </a:solidFill>
                <a:latin typeface="Baguet Script" panose="00000500000000000000" pitchFamily="2" charset="0"/>
                <a:hlinkClick r:id="rId9">
                  <a:extLst>
                    <a:ext uri="{A12FA001-AC4F-418D-AE19-62706E023703}">
                      <ahyp:hlinkClr xmlns:ahyp="http://schemas.microsoft.com/office/drawing/2018/hyperlinkcolor" val="tx"/>
                    </a:ext>
                  </a:extLst>
                </a:hlinkClick>
              </a:rPr>
              <a:t> (07/06/2022)</a:t>
            </a:r>
            <a:endParaRPr lang="pt-BR" u="sng" dirty="0">
              <a:solidFill>
                <a:schemeClr val="tx1">
                  <a:lumMod val="85000"/>
                  <a:lumOff val="15000"/>
                </a:schemeClr>
              </a:solidFill>
              <a:latin typeface="Baguet Script" panose="00000500000000000000" pitchFamily="2" charset="0"/>
            </a:endParaRPr>
          </a:p>
        </p:txBody>
      </p:sp>
      <p:sp>
        <p:nvSpPr>
          <p:cNvPr id="28" name="Retângulo 27">
            <a:extLst>
              <a:ext uri="{FF2B5EF4-FFF2-40B4-BE49-F238E27FC236}">
                <a16:creationId xmlns:a16="http://schemas.microsoft.com/office/drawing/2014/main" id="{B295583E-BC55-DDA7-D329-07B41353EDB8}"/>
              </a:ext>
            </a:extLst>
          </p:cNvPr>
          <p:cNvSpPr/>
          <p:nvPr/>
        </p:nvSpPr>
        <p:spPr>
          <a:xfrm>
            <a:off x="10314750" y="173405"/>
            <a:ext cx="1491114" cy="523220"/>
          </a:xfrm>
          <a:prstGeom prst="rect">
            <a:avLst/>
          </a:prstGeom>
          <a:noFill/>
          <a:ln>
            <a:noFill/>
          </a:ln>
        </p:spPr>
        <p:txBody>
          <a:bodyPr wrap="none" lIns="91440" tIns="45720" rIns="91440" bIns="45720">
            <a:spAutoFit/>
          </a:bodyPr>
          <a:lstStyle/>
          <a:p>
            <a:r>
              <a:rPr lang="pt-BR" sz="2800" dirty="0">
                <a:solidFill>
                  <a:schemeClr val="tx1">
                    <a:lumMod val="85000"/>
                    <a:lumOff val="15000"/>
                  </a:schemeClr>
                </a:solidFill>
                <a:effectLst>
                  <a:outerShdw blurRad="38100" dist="38100" dir="2700000" algn="tl">
                    <a:srgbClr val="000000">
                      <a:alpha val="43137"/>
                    </a:srgbClr>
                  </a:outerShdw>
                </a:effectLst>
                <a:latin typeface="Baguet Script" panose="00000500000000000000" pitchFamily="2" charset="0"/>
              </a:rPr>
              <a:t>Big Data</a:t>
            </a:r>
          </a:p>
        </p:txBody>
      </p:sp>
      <p:sp>
        <p:nvSpPr>
          <p:cNvPr id="29" name="Retângulo 28">
            <a:extLst>
              <a:ext uri="{FF2B5EF4-FFF2-40B4-BE49-F238E27FC236}">
                <a16:creationId xmlns:a16="http://schemas.microsoft.com/office/drawing/2014/main" id="{E314335D-C17E-7A6D-DFDE-CF7C432B53FD}"/>
              </a:ext>
            </a:extLst>
          </p:cNvPr>
          <p:cNvSpPr/>
          <p:nvPr/>
        </p:nvSpPr>
        <p:spPr>
          <a:xfrm>
            <a:off x="9952614" y="506305"/>
            <a:ext cx="2015295" cy="707886"/>
          </a:xfrm>
          <a:prstGeom prst="rect">
            <a:avLst/>
          </a:prstGeom>
          <a:noFill/>
          <a:ln>
            <a:noFill/>
          </a:ln>
        </p:spPr>
        <p:txBody>
          <a:bodyPr wrap="none" lIns="91440" tIns="45720" rIns="91440" bIns="45720">
            <a:spAutoFit/>
          </a:bodyPr>
          <a:lstStyle/>
          <a:p>
            <a:r>
              <a:rPr lang="pt-BR" sz="4000" dirty="0">
                <a:latin typeface="Bahnschrift Light Condensed" panose="020B0502040204020203" pitchFamily="34" charset="0"/>
              </a:rPr>
              <a:t>Velocidade</a:t>
            </a:r>
          </a:p>
        </p:txBody>
      </p:sp>
    </p:spTree>
    <p:extLst>
      <p:ext uri="{BB962C8B-B14F-4D97-AF65-F5344CB8AC3E}">
        <p14:creationId xmlns:p14="http://schemas.microsoft.com/office/powerpoint/2010/main" val="35496468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Conector: Curvo 19">
            <a:extLst>
              <a:ext uri="{FF2B5EF4-FFF2-40B4-BE49-F238E27FC236}">
                <a16:creationId xmlns:a16="http://schemas.microsoft.com/office/drawing/2014/main" id="{A82C6A21-3C5A-0EC0-2DB2-C00F4C7148F5}"/>
              </a:ext>
            </a:extLst>
          </p:cNvPr>
          <p:cNvCxnSpPr>
            <a:cxnSpLocks/>
          </p:cNvCxnSpPr>
          <p:nvPr/>
        </p:nvCxnSpPr>
        <p:spPr>
          <a:xfrm rot="10800000" flipV="1">
            <a:off x="3322348" y="2083183"/>
            <a:ext cx="1260135" cy="768037"/>
          </a:xfrm>
          <a:prstGeom prst="curvedConnector3">
            <a:avLst/>
          </a:prstGeom>
          <a:ln w="190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 name="Conector: Curvo 4">
            <a:extLst>
              <a:ext uri="{FF2B5EF4-FFF2-40B4-BE49-F238E27FC236}">
                <a16:creationId xmlns:a16="http://schemas.microsoft.com/office/drawing/2014/main" id="{43DC75D0-2236-9138-5E86-9D5842B333E8}"/>
              </a:ext>
            </a:extLst>
          </p:cNvPr>
          <p:cNvCxnSpPr>
            <a:cxnSpLocks/>
            <a:stCxn id="18" idx="4"/>
          </p:cNvCxnSpPr>
          <p:nvPr/>
        </p:nvCxnSpPr>
        <p:spPr>
          <a:xfrm flipV="1">
            <a:off x="7708153" y="2373710"/>
            <a:ext cx="796624" cy="1128885"/>
          </a:xfrm>
          <a:prstGeom prst="curvedConnector2">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6" name="Retângulo: Cantos Arredondados 5">
            <a:extLst>
              <a:ext uri="{FF2B5EF4-FFF2-40B4-BE49-F238E27FC236}">
                <a16:creationId xmlns:a16="http://schemas.microsoft.com/office/drawing/2014/main" id="{EA368804-DFFE-E9E4-06CB-C6533AD47727}"/>
              </a:ext>
            </a:extLst>
          </p:cNvPr>
          <p:cNvSpPr/>
          <p:nvPr/>
        </p:nvSpPr>
        <p:spPr>
          <a:xfrm>
            <a:off x="8504777" y="1454195"/>
            <a:ext cx="3240000" cy="4320000"/>
          </a:xfrm>
          <a:prstGeom prst="roundRect">
            <a:avLst/>
          </a:prstGeom>
          <a:ln w="19050">
            <a:solidFill>
              <a:schemeClr val="accent5"/>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7" name="Retângulo 6">
            <a:extLst>
              <a:ext uri="{FF2B5EF4-FFF2-40B4-BE49-F238E27FC236}">
                <a16:creationId xmlns:a16="http://schemas.microsoft.com/office/drawing/2014/main" id="{67268012-30C8-0406-E42B-47B95A725A46}"/>
              </a:ext>
            </a:extLst>
          </p:cNvPr>
          <p:cNvSpPr/>
          <p:nvPr/>
        </p:nvSpPr>
        <p:spPr>
          <a:xfrm>
            <a:off x="8970076" y="5862853"/>
            <a:ext cx="2670923" cy="523220"/>
          </a:xfrm>
          <a:prstGeom prst="rect">
            <a:avLst/>
          </a:prstGeom>
          <a:noFill/>
          <a:ln>
            <a:noFill/>
          </a:ln>
        </p:spPr>
        <p:txBody>
          <a:bodyPr wrap="none" lIns="91440" tIns="45720" rIns="91440" bIns="45720">
            <a:spAutoFit/>
          </a:bodyPr>
          <a:lstStyle/>
          <a:p>
            <a:pPr algn="ctr"/>
            <a:r>
              <a:rPr lang="pt-BR" sz="2800" dirty="0">
                <a:latin typeface="Bahnschrift SemiCondensed" panose="020B0502040204020203" pitchFamily="34" charset="0"/>
                <a:cs typeface="Arabic Typesetting" panose="020B0604020202020204" pitchFamily="66" charset="-78"/>
              </a:rPr>
              <a:t>Não-estruturados</a:t>
            </a:r>
          </a:p>
        </p:txBody>
      </p:sp>
      <p:pic>
        <p:nvPicPr>
          <p:cNvPr id="8" name="Gráfico 7" descr="Comentar com coração com preenchimento sólido">
            <a:extLst>
              <a:ext uri="{FF2B5EF4-FFF2-40B4-BE49-F238E27FC236}">
                <a16:creationId xmlns:a16="http://schemas.microsoft.com/office/drawing/2014/main" id="{5CB3A058-9367-C836-F40D-3256449024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533600" y="2238145"/>
            <a:ext cx="720000" cy="720000"/>
          </a:xfrm>
          <a:prstGeom prst="rect">
            <a:avLst/>
          </a:prstGeom>
        </p:spPr>
      </p:pic>
      <p:pic>
        <p:nvPicPr>
          <p:cNvPr id="9" name="Gráfico 8" descr="Envelope aberto com preenchimento sólido">
            <a:extLst>
              <a:ext uri="{FF2B5EF4-FFF2-40B4-BE49-F238E27FC236}">
                <a16:creationId xmlns:a16="http://schemas.microsoft.com/office/drawing/2014/main" id="{F009A628-5488-2A47-774D-37A5893E1B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43477" y="4452985"/>
            <a:ext cx="720000" cy="720000"/>
          </a:xfrm>
          <a:prstGeom prst="rect">
            <a:avLst/>
          </a:prstGeom>
        </p:spPr>
      </p:pic>
      <p:pic>
        <p:nvPicPr>
          <p:cNvPr id="10" name="Gráfico 9" descr="Disco óptico com preenchimento sólido">
            <a:extLst>
              <a:ext uri="{FF2B5EF4-FFF2-40B4-BE49-F238E27FC236}">
                <a16:creationId xmlns:a16="http://schemas.microsoft.com/office/drawing/2014/main" id="{B609BBF5-11BF-B61E-3F9A-9AF3F0A2C86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63974" y="2281148"/>
            <a:ext cx="720000" cy="720000"/>
          </a:xfrm>
          <a:prstGeom prst="rect">
            <a:avLst/>
          </a:prstGeom>
        </p:spPr>
      </p:pic>
      <p:pic>
        <p:nvPicPr>
          <p:cNvPr id="11" name="Gráfico 10" descr="Janela do navegador com preenchimento sólido">
            <a:extLst>
              <a:ext uri="{FF2B5EF4-FFF2-40B4-BE49-F238E27FC236}">
                <a16:creationId xmlns:a16="http://schemas.microsoft.com/office/drawing/2014/main" id="{800C2B97-61F7-8B4F-2288-9E1638C06FC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022117" y="4660560"/>
            <a:ext cx="720000" cy="720000"/>
          </a:xfrm>
          <a:prstGeom prst="rect">
            <a:avLst/>
          </a:prstGeom>
        </p:spPr>
      </p:pic>
      <p:pic>
        <p:nvPicPr>
          <p:cNvPr id="12" name="Gráfico 11" descr="Balão de chat com preenchimento sólido">
            <a:extLst>
              <a:ext uri="{FF2B5EF4-FFF2-40B4-BE49-F238E27FC236}">
                <a16:creationId xmlns:a16="http://schemas.microsoft.com/office/drawing/2014/main" id="{CA762D3A-F155-7116-6BE0-2A02B144977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719763" y="2857707"/>
            <a:ext cx="720000" cy="720000"/>
          </a:xfrm>
          <a:prstGeom prst="rect">
            <a:avLst/>
          </a:prstGeom>
        </p:spPr>
      </p:pic>
      <p:pic>
        <p:nvPicPr>
          <p:cNvPr id="13" name="Gráfico 12" descr="Imagens com preenchimento sólido">
            <a:extLst>
              <a:ext uri="{FF2B5EF4-FFF2-40B4-BE49-F238E27FC236}">
                <a16:creationId xmlns:a16="http://schemas.microsoft.com/office/drawing/2014/main" id="{3AC61913-3D33-879B-9DFA-6C056253EE2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662117" y="3781402"/>
            <a:ext cx="720000" cy="720000"/>
          </a:xfrm>
          <a:prstGeom prst="rect">
            <a:avLst/>
          </a:prstGeom>
        </p:spPr>
      </p:pic>
      <p:pic>
        <p:nvPicPr>
          <p:cNvPr id="14" name="Gráfico 13" descr="Volume com preenchimento sólido">
            <a:extLst>
              <a:ext uri="{FF2B5EF4-FFF2-40B4-BE49-F238E27FC236}">
                <a16:creationId xmlns:a16="http://schemas.microsoft.com/office/drawing/2014/main" id="{C7BF65B2-1648-F7C1-1985-6C803F0B150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843477" y="3254195"/>
            <a:ext cx="720000" cy="720000"/>
          </a:xfrm>
          <a:prstGeom prst="rect">
            <a:avLst/>
          </a:prstGeom>
        </p:spPr>
      </p:pic>
      <p:pic>
        <p:nvPicPr>
          <p:cNvPr id="15" name="Gráfico 14" descr="Câmera de vídeo com preenchimento sólido">
            <a:extLst>
              <a:ext uri="{FF2B5EF4-FFF2-40B4-BE49-F238E27FC236}">
                <a16:creationId xmlns:a16="http://schemas.microsoft.com/office/drawing/2014/main" id="{50911423-C31C-6648-B085-D410B1F6A84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840757" y="4092985"/>
            <a:ext cx="720000" cy="720000"/>
          </a:xfrm>
          <a:prstGeom prst="rect">
            <a:avLst/>
          </a:prstGeom>
        </p:spPr>
      </p:pic>
      <p:pic>
        <p:nvPicPr>
          <p:cNvPr id="16" name="Gráfico 15" descr="Pulmões com preenchimento sólido">
            <a:extLst>
              <a:ext uri="{FF2B5EF4-FFF2-40B4-BE49-F238E27FC236}">
                <a16:creationId xmlns:a16="http://schemas.microsoft.com/office/drawing/2014/main" id="{2BC1C6E0-A5E0-BE8D-AE1D-B959A78528C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742117" y="3081611"/>
            <a:ext cx="720000" cy="720000"/>
          </a:xfrm>
          <a:prstGeom prst="rect">
            <a:avLst/>
          </a:prstGeom>
        </p:spPr>
      </p:pic>
      <p:pic>
        <p:nvPicPr>
          <p:cNvPr id="17" name="Gráfico 16" descr="Esqueleto com preenchimento sólido">
            <a:extLst>
              <a:ext uri="{FF2B5EF4-FFF2-40B4-BE49-F238E27FC236}">
                <a16:creationId xmlns:a16="http://schemas.microsoft.com/office/drawing/2014/main" id="{4EAD298D-D694-B6FD-BE23-8D2C12AA693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583974" y="1726897"/>
            <a:ext cx="964795" cy="964795"/>
          </a:xfrm>
          <a:prstGeom prst="rect">
            <a:avLst/>
          </a:prstGeom>
        </p:spPr>
      </p:pic>
      <p:sp>
        <p:nvSpPr>
          <p:cNvPr id="18" name="Cilindro 17">
            <a:extLst>
              <a:ext uri="{FF2B5EF4-FFF2-40B4-BE49-F238E27FC236}">
                <a16:creationId xmlns:a16="http://schemas.microsoft.com/office/drawing/2014/main" id="{551164C3-7585-BAC5-E21F-2BE8FE38F878}"/>
              </a:ext>
            </a:extLst>
          </p:cNvPr>
          <p:cNvSpPr/>
          <p:nvPr/>
        </p:nvSpPr>
        <p:spPr>
          <a:xfrm>
            <a:off x="4355353" y="1084863"/>
            <a:ext cx="3352800" cy="4835463"/>
          </a:xfrm>
          <a:prstGeom prst="can">
            <a:avLst/>
          </a:prstGeom>
          <a:ln>
            <a:solidFill>
              <a:schemeClr val="accent6"/>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pt-BR" dirty="0"/>
          </a:p>
        </p:txBody>
      </p:sp>
      <p:sp>
        <p:nvSpPr>
          <p:cNvPr id="19" name="Cilindro 18">
            <a:extLst>
              <a:ext uri="{FF2B5EF4-FFF2-40B4-BE49-F238E27FC236}">
                <a16:creationId xmlns:a16="http://schemas.microsoft.com/office/drawing/2014/main" id="{CE637391-0ABA-C230-A46A-625CCE78538B}"/>
              </a:ext>
            </a:extLst>
          </p:cNvPr>
          <p:cNvSpPr/>
          <p:nvPr/>
        </p:nvSpPr>
        <p:spPr>
          <a:xfrm>
            <a:off x="4355353" y="1084863"/>
            <a:ext cx="3352800" cy="1867724"/>
          </a:xfrm>
          <a:prstGeom prst="can">
            <a:avLst>
              <a:gd name="adj" fmla="val 44803"/>
            </a:avLst>
          </a:prstGeom>
          <a:ln>
            <a:solidFill>
              <a:schemeClr val="accent2"/>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1" name="Retângulo: Cantos Arredondados 20">
            <a:extLst>
              <a:ext uri="{FF2B5EF4-FFF2-40B4-BE49-F238E27FC236}">
                <a16:creationId xmlns:a16="http://schemas.microsoft.com/office/drawing/2014/main" id="{3EADDD9B-85C9-AFAB-3CEE-D9760B8026E7}"/>
              </a:ext>
            </a:extLst>
          </p:cNvPr>
          <p:cNvSpPr/>
          <p:nvPr/>
        </p:nvSpPr>
        <p:spPr>
          <a:xfrm>
            <a:off x="356461" y="1594604"/>
            <a:ext cx="3240000" cy="4320000"/>
          </a:xfrm>
          <a:prstGeom prst="roundRect">
            <a:avLst/>
          </a:prstGeom>
          <a:ln w="19050"/>
        </p:spPr>
        <p:style>
          <a:lnRef idx="2">
            <a:schemeClr val="accent2"/>
          </a:lnRef>
          <a:fillRef idx="1">
            <a:schemeClr val="lt1"/>
          </a:fillRef>
          <a:effectRef idx="0">
            <a:schemeClr val="accent2"/>
          </a:effectRef>
          <a:fontRef idx="minor">
            <a:schemeClr val="dk1"/>
          </a:fontRef>
        </p:style>
        <p:txBody>
          <a:bodyPr rtlCol="0" anchor="ctr"/>
          <a:lstStyle/>
          <a:p>
            <a:pPr algn="ctr"/>
            <a:endParaRPr lang="pt-BR" dirty="0"/>
          </a:p>
        </p:txBody>
      </p:sp>
      <p:pic>
        <p:nvPicPr>
          <p:cNvPr id="22" name="Gráfico 21" descr="Tabela com preenchimento sólido">
            <a:extLst>
              <a:ext uri="{FF2B5EF4-FFF2-40B4-BE49-F238E27FC236}">
                <a16:creationId xmlns:a16="http://schemas.microsoft.com/office/drawing/2014/main" id="{5BD8BBA9-1938-87D4-B3FA-6382277B350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54261" y="1828603"/>
            <a:ext cx="1033006" cy="974581"/>
          </a:xfrm>
          <a:prstGeom prst="rect">
            <a:avLst/>
          </a:prstGeom>
        </p:spPr>
      </p:pic>
      <p:pic>
        <p:nvPicPr>
          <p:cNvPr id="23" name="Gráfico 22" descr="Tabela com preenchimento sólido">
            <a:extLst>
              <a:ext uri="{FF2B5EF4-FFF2-40B4-BE49-F238E27FC236}">
                <a16:creationId xmlns:a16="http://schemas.microsoft.com/office/drawing/2014/main" id="{D46D3C5B-9A3C-2201-EAEE-33C2F7EAC22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62377" y="2799359"/>
            <a:ext cx="1033006" cy="974581"/>
          </a:xfrm>
          <a:prstGeom prst="rect">
            <a:avLst/>
          </a:prstGeom>
        </p:spPr>
      </p:pic>
      <p:pic>
        <p:nvPicPr>
          <p:cNvPr id="24" name="Gráfico 23" descr="Tabela com preenchimento sólido">
            <a:extLst>
              <a:ext uri="{FF2B5EF4-FFF2-40B4-BE49-F238E27FC236}">
                <a16:creationId xmlns:a16="http://schemas.microsoft.com/office/drawing/2014/main" id="{34B366DB-421F-8F3B-C874-7F31810BB92D}"/>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92832" y="3785248"/>
            <a:ext cx="1033006" cy="974581"/>
          </a:xfrm>
          <a:prstGeom prst="rect">
            <a:avLst/>
          </a:prstGeom>
        </p:spPr>
      </p:pic>
      <p:sp>
        <p:nvSpPr>
          <p:cNvPr id="25" name="CaixaDeTexto 24">
            <a:extLst>
              <a:ext uri="{FF2B5EF4-FFF2-40B4-BE49-F238E27FC236}">
                <a16:creationId xmlns:a16="http://schemas.microsoft.com/office/drawing/2014/main" id="{EB93805B-CF02-8CE6-BD81-8501959FD165}"/>
              </a:ext>
            </a:extLst>
          </p:cNvPr>
          <p:cNvSpPr txBox="1"/>
          <p:nvPr/>
        </p:nvSpPr>
        <p:spPr>
          <a:xfrm>
            <a:off x="1464267" y="1953966"/>
            <a:ext cx="2122434" cy="646331"/>
          </a:xfrm>
          <a:prstGeom prst="rect">
            <a:avLst/>
          </a:prstGeom>
          <a:noFill/>
        </p:spPr>
        <p:txBody>
          <a:bodyPr wrap="square">
            <a:spAutoFit/>
          </a:bodyPr>
          <a:lstStyle/>
          <a:p>
            <a:r>
              <a:rPr lang="pt-BR" dirty="0">
                <a:latin typeface="Bahnschrift Light" panose="020B0502040204020203" pitchFamily="34" charset="0"/>
              </a:rPr>
              <a:t>Prontuários </a:t>
            </a:r>
          </a:p>
          <a:p>
            <a:r>
              <a:rPr lang="pt-BR" dirty="0">
                <a:latin typeface="Bahnschrift Light" panose="020B0502040204020203" pitchFamily="34" charset="0"/>
              </a:rPr>
              <a:t>eletrônico</a:t>
            </a:r>
          </a:p>
        </p:txBody>
      </p:sp>
      <p:sp>
        <p:nvSpPr>
          <p:cNvPr id="26" name="CaixaDeTexto 25">
            <a:extLst>
              <a:ext uri="{FF2B5EF4-FFF2-40B4-BE49-F238E27FC236}">
                <a16:creationId xmlns:a16="http://schemas.microsoft.com/office/drawing/2014/main" id="{FEDF4CAB-E420-1F69-7941-A4F9EF6AB949}"/>
              </a:ext>
            </a:extLst>
          </p:cNvPr>
          <p:cNvSpPr txBox="1"/>
          <p:nvPr/>
        </p:nvSpPr>
        <p:spPr>
          <a:xfrm>
            <a:off x="1456199" y="2966485"/>
            <a:ext cx="2122434" cy="646331"/>
          </a:xfrm>
          <a:prstGeom prst="rect">
            <a:avLst/>
          </a:prstGeom>
          <a:noFill/>
        </p:spPr>
        <p:txBody>
          <a:bodyPr wrap="square">
            <a:spAutoFit/>
          </a:bodyPr>
          <a:lstStyle/>
          <a:p>
            <a:r>
              <a:rPr lang="pt-BR" dirty="0">
                <a:latin typeface="Bahnschrift Light" panose="020B0502040204020203" pitchFamily="34" charset="0"/>
              </a:rPr>
              <a:t>Dados</a:t>
            </a:r>
          </a:p>
          <a:p>
            <a:r>
              <a:rPr lang="pt-BR" dirty="0">
                <a:latin typeface="Bahnschrift Light" panose="020B0502040204020203" pitchFamily="34" charset="0"/>
              </a:rPr>
              <a:t>plano de saúde</a:t>
            </a:r>
          </a:p>
        </p:txBody>
      </p:sp>
      <p:sp>
        <p:nvSpPr>
          <p:cNvPr id="27" name="CaixaDeTexto 26">
            <a:extLst>
              <a:ext uri="{FF2B5EF4-FFF2-40B4-BE49-F238E27FC236}">
                <a16:creationId xmlns:a16="http://schemas.microsoft.com/office/drawing/2014/main" id="{2D45851E-05CE-4C84-0698-9072C6062AD7}"/>
              </a:ext>
            </a:extLst>
          </p:cNvPr>
          <p:cNvSpPr txBox="1"/>
          <p:nvPr/>
        </p:nvSpPr>
        <p:spPr>
          <a:xfrm>
            <a:off x="1505519" y="3937241"/>
            <a:ext cx="2081182" cy="646331"/>
          </a:xfrm>
          <a:prstGeom prst="rect">
            <a:avLst/>
          </a:prstGeom>
          <a:noFill/>
        </p:spPr>
        <p:txBody>
          <a:bodyPr wrap="square">
            <a:spAutoFit/>
          </a:bodyPr>
          <a:lstStyle/>
          <a:p>
            <a:r>
              <a:rPr lang="pt-BR" dirty="0">
                <a:latin typeface="Bahnschrift Light" panose="020B0502040204020203" pitchFamily="34" charset="0"/>
              </a:rPr>
              <a:t>Dados de</a:t>
            </a:r>
          </a:p>
          <a:p>
            <a:r>
              <a:rPr lang="pt-BR" dirty="0">
                <a:latin typeface="Bahnschrift Light" panose="020B0502040204020203" pitchFamily="34" charset="0"/>
              </a:rPr>
              <a:t>questionário</a:t>
            </a:r>
          </a:p>
        </p:txBody>
      </p:sp>
      <p:cxnSp>
        <p:nvCxnSpPr>
          <p:cNvPr id="28" name="Conector de Seta Reta 27">
            <a:extLst>
              <a:ext uri="{FF2B5EF4-FFF2-40B4-BE49-F238E27FC236}">
                <a16:creationId xmlns:a16="http://schemas.microsoft.com/office/drawing/2014/main" id="{EFD9DEDE-459A-0826-0649-74B560F7A1EA}"/>
              </a:ext>
            </a:extLst>
          </p:cNvPr>
          <p:cNvCxnSpPr/>
          <p:nvPr/>
        </p:nvCxnSpPr>
        <p:spPr>
          <a:xfrm>
            <a:off x="698319" y="2560462"/>
            <a:ext cx="0" cy="3661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de Seta Reta 28">
            <a:extLst>
              <a:ext uri="{FF2B5EF4-FFF2-40B4-BE49-F238E27FC236}">
                <a16:creationId xmlns:a16="http://schemas.microsoft.com/office/drawing/2014/main" id="{AB6495F8-0C2A-E245-F15D-31C3A7BA0F06}"/>
              </a:ext>
            </a:extLst>
          </p:cNvPr>
          <p:cNvCxnSpPr/>
          <p:nvPr/>
        </p:nvCxnSpPr>
        <p:spPr>
          <a:xfrm>
            <a:off x="987362" y="3571053"/>
            <a:ext cx="0" cy="3661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0" name="Gráfico 29" descr="Tabela com preenchimento sólido">
            <a:extLst>
              <a:ext uri="{FF2B5EF4-FFF2-40B4-BE49-F238E27FC236}">
                <a16:creationId xmlns:a16="http://schemas.microsoft.com/office/drawing/2014/main" id="{F3C69804-A465-7B21-6888-3B048EAE8C9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92832" y="4682135"/>
            <a:ext cx="1033006" cy="974581"/>
          </a:xfrm>
          <a:prstGeom prst="rect">
            <a:avLst/>
          </a:prstGeom>
        </p:spPr>
      </p:pic>
      <p:sp>
        <p:nvSpPr>
          <p:cNvPr id="31" name="CaixaDeTexto 30">
            <a:extLst>
              <a:ext uri="{FF2B5EF4-FFF2-40B4-BE49-F238E27FC236}">
                <a16:creationId xmlns:a16="http://schemas.microsoft.com/office/drawing/2014/main" id="{7069EC53-FAA6-2EAA-B53F-1ABA69D1644E}"/>
              </a:ext>
            </a:extLst>
          </p:cNvPr>
          <p:cNvSpPr txBox="1"/>
          <p:nvPr/>
        </p:nvSpPr>
        <p:spPr>
          <a:xfrm>
            <a:off x="1525838" y="4855078"/>
            <a:ext cx="2156729" cy="646331"/>
          </a:xfrm>
          <a:prstGeom prst="rect">
            <a:avLst/>
          </a:prstGeom>
          <a:noFill/>
        </p:spPr>
        <p:txBody>
          <a:bodyPr wrap="square">
            <a:spAutoFit/>
          </a:bodyPr>
          <a:lstStyle/>
          <a:p>
            <a:r>
              <a:rPr lang="pt-BR" dirty="0">
                <a:latin typeface="Bahnschrift Light" panose="020B0502040204020203" pitchFamily="34" charset="0"/>
              </a:rPr>
              <a:t>Dados </a:t>
            </a:r>
          </a:p>
          <a:p>
            <a:r>
              <a:rPr lang="pt-BR" dirty="0">
                <a:latin typeface="Bahnschrift Light" panose="020B0502040204020203" pitchFamily="34" charset="0"/>
              </a:rPr>
              <a:t>sociodemográficos</a:t>
            </a:r>
          </a:p>
        </p:txBody>
      </p:sp>
      <p:cxnSp>
        <p:nvCxnSpPr>
          <p:cNvPr id="32" name="Conector de Seta Reta 31">
            <a:extLst>
              <a:ext uri="{FF2B5EF4-FFF2-40B4-BE49-F238E27FC236}">
                <a16:creationId xmlns:a16="http://schemas.microsoft.com/office/drawing/2014/main" id="{00357D37-3145-4198-37C0-BCE23A62C1A1}"/>
              </a:ext>
            </a:extLst>
          </p:cNvPr>
          <p:cNvCxnSpPr/>
          <p:nvPr/>
        </p:nvCxnSpPr>
        <p:spPr>
          <a:xfrm>
            <a:off x="1269737" y="4510071"/>
            <a:ext cx="0" cy="36618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tângulo 32">
            <a:extLst>
              <a:ext uri="{FF2B5EF4-FFF2-40B4-BE49-F238E27FC236}">
                <a16:creationId xmlns:a16="http://schemas.microsoft.com/office/drawing/2014/main" id="{FC86CC75-5253-2FE0-6D66-FB8E21723E45}"/>
              </a:ext>
            </a:extLst>
          </p:cNvPr>
          <p:cNvSpPr/>
          <p:nvPr/>
        </p:nvSpPr>
        <p:spPr>
          <a:xfrm>
            <a:off x="926479" y="5941098"/>
            <a:ext cx="1989647" cy="523220"/>
          </a:xfrm>
          <a:prstGeom prst="rect">
            <a:avLst/>
          </a:prstGeom>
          <a:noFill/>
          <a:ln>
            <a:noFill/>
          </a:ln>
        </p:spPr>
        <p:txBody>
          <a:bodyPr wrap="none" lIns="91440" tIns="45720" rIns="91440" bIns="45720">
            <a:spAutoFit/>
          </a:bodyPr>
          <a:lstStyle/>
          <a:p>
            <a:pPr algn="ctr"/>
            <a:r>
              <a:rPr lang="pt-BR" sz="2800" dirty="0">
                <a:latin typeface="Bahnschrift SemiCondensed" panose="020B0502040204020203" pitchFamily="34" charset="0"/>
                <a:cs typeface="Arabic Typesetting" panose="020B0604020202020204" pitchFamily="66" charset="-78"/>
              </a:rPr>
              <a:t>Estruturados</a:t>
            </a:r>
          </a:p>
        </p:txBody>
      </p:sp>
      <p:sp>
        <p:nvSpPr>
          <p:cNvPr id="34" name="CaixaDeTexto 33">
            <a:extLst>
              <a:ext uri="{FF2B5EF4-FFF2-40B4-BE49-F238E27FC236}">
                <a16:creationId xmlns:a16="http://schemas.microsoft.com/office/drawing/2014/main" id="{3B8A0D7C-72EF-1764-2A5D-2D81FD14031A}"/>
              </a:ext>
            </a:extLst>
          </p:cNvPr>
          <p:cNvSpPr txBox="1"/>
          <p:nvPr/>
        </p:nvSpPr>
        <p:spPr>
          <a:xfrm>
            <a:off x="5508063" y="3899546"/>
            <a:ext cx="984565" cy="707886"/>
          </a:xfrm>
          <a:prstGeom prst="rect">
            <a:avLst/>
          </a:prstGeom>
          <a:noFill/>
        </p:spPr>
        <p:txBody>
          <a:bodyPr wrap="none" rtlCol="0">
            <a:spAutoFit/>
          </a:bodyPr>
          <a:lstStyle/>
          <a:p>
            <a:r>
              <a:rPr lang="pt-BR" sz="4000" b="1" dirty="0">
                <a:latin typeface="Baguet Script" panose="00000500000000000000" pitchFamily="2" charset="0"/>
              </a:rPr>
              <a:t>80%</a:t>
            </a:r>
          </a:p>
        </p:txBody>
      </p:sp>
      <p:sp>
        <p:nvSpPr>
          <p:cNvPr id="35" name="CaixaDeTexto 34">
            <a:extLst>
              <a:ext uri="{FF2B5EF4-FFF2-40B4-BE49-F238E27FC236}">
                <a16:creationId xmlns:a16="http://schemas.microsoft.com/office/drawing/2014/main" id="{7E0A4F05-85BB-12AA-FA40-2989DFE34EEB}"/>
              </a:ext>
            </a:extLst>
          </p:cNvPr>
          <p:cNvSpPr txBox="1"/>
          <p:nvPr/>
        </p:nvSpPr>
        <p:spPr>
          <a:xfrm>
            <a:off x="5532108" y="2089241"/>
            <a:ext cx="1007007" cy="707886"/>
          </a:xfrm>
          <a:prstGeom prst="rect">
            <a:avLst/>
          </a:prstGeom>
          <a:noFill/>
        </p:spPr>
        <p:txBody>
          <a:bodyPr wrap="none" rtlCol="0">
            <a:spAutoFit/>
          </a:bodyPr>
          <a:lstStyle/>
          <a:p>
            <a:r>
              <a:rPr lang="pt-BR" sz="4000" b="1" dirty="0">
                <a:latin typeface="Baguet Script" panose="00000500000000000000" pitchFamily="2" charset="0"/>
              </a:rPr>
              <a:t>20%</a:t>
            </a:r>
          </a:p>
        </p:txBody>
      </p:sp>
      <p:sp>
        <p:nvSpPr>
          <p:cNvPr id="36" name="CaixaDeTexto 35">
            <a:extLst>
              <a:ext uri="{FF2B5EF4-FFF2-40B4-BE49-F238E27FC236}">
                <a16:creationId xmlns:a16="http://schemas.microsoft.com/office/drawing/2014/main" id="{C9EA9002-684D-CFD4-F792-3B670617F5AC}"/>
              </a:ext>
            </a:extLst>
          </p:cNvPr>
          <p:cNvSpPr txBox="1"/>
          <p:nvPr/>
        </p:nvSpPr>
        <p:spPr>
          <a:xfrm>
            <a:off x="486544" y="1711144"/>
            <a:ext cx="360996" cy="369332"/>
          </a:xfrm>
          <a:prstGeom prst="rect">
            <a:avLst/>
          </a:prstGeom>
          <a:noFill/>
        </p:spPr>
        <p:txBody>
          <a:bodyPr wrap="none" rtlCol="0">
            <a:spAutoFit/>
          </a:bodyPr>
          <a:lstStyle/>
          <a:p>
            <a:r>
              <a:rPr lang="pt-BR" dirty="0"/>
              <a:t>id</a:t>
            </a:r>
          </a:p>
        </p:txBody>
      </p:sp>
      <p:sp>
        <p:nvSpPr>
          <p:cNvPr id="39" name="CaixaDeTexto 38">
            <a:extLst>
              <a:ext uri="{FF2B5EF4-FFF2-40B4-BE49-F238E27FC236}">
                <a16:creationId xmlns:a16="http://schemas.microsoft.com/office/drawing/2014/main" id="{420BF751-72EA-8CC8-76C9-56DF81CA29A5}"/>
              </a:ext>
            </a:extLst>
          </p:cNvPr>
          <p:cNvSpPr txBox="1"/>
          <p:nvPr/>
        </p:nvSpPr>
        <p:spPr>
          <a:xfrm>
            <a:off x="3761582" y="-14209"/>
            <a:ext cx="8430418" cy="369332"/>
          </a:xfrm>
          <a:prstGeom prst="rect">
            <a:avLst/>
          </a:prstGeom>
          <a:noFill/>
        </p:spPr>
        <p:txBody>
          <a:bodyPr wrap="square" rtlCol="0">
            <a:spAutoFit/>
          </a:bodyPr>
          <a:lstStyle/>
          <a:p>
            <a:pPr algn="r"/>
            <a:r>
              <a:rPr lang="pt-BR" dirty="0">
                <a:latin typeface="Baguet Script" panose="00000500000000000000" pitchFamily="2" charset="0"/>
              </a:rPr>
              <a:t>(Pierson 2015; </a:t>
            </a:r>
            <a:r>
              <a:rPr lang="pt-BR" dirty="0" err="1">
                <a:latin typeface="Baguet Script" panose="00000500000000000000" pitchFamily="2" charset="0"/>
              </a:rPr>
              <a:t>Maissenhaelter</a:t>
            </a:r>
            <a:r>
              <a:rPr lang="pt-BR" dirty="0">
                <a:latin typeface="Baguet Script" panose="00000500000000000000" pitchFamily="2" charset="0"/>
              </a:rPr>
              <a:t> et al. 2018)</a:t>
            </a:r>
          </a:p>
        </p:txBody>
      </p:sp>
      <p:sp>
        <p:nvSpPr>
          <p:cNvPr id="40" name="Retângulo 39">
            <a:extLst>
              <a:ext uri="{FF2B5EF4-FFF2-40B4-BE49-F238E27FC236}">
                <a16:creationId xmlns:a16="http://schemas.microsoft.com/office/drawing/2014/main" id="{5AD6B5D7-BD06-F708-4286-04B772266C6E}"/>
              </a:ext>
            </a:extLst>
          </p:cNvPr>
          <p:cNvSpPr/>
          <p:nvPr/>
        </p:nvSpPr>
        <p:spPr>
          <a:xfrm>
            <a:off x="34724" y="58367"/>
            <a:ext cx="1491114" cy="523220"/>
          </a:xfrm>
          <a:prstGeom prst="rect">
            <a:avLst/>
          </a:prstGeom>
          <a:noFill/>
          <a:ln>
            <a:noFill/>
          </a:ln>
        </p:spPr>
        <p:txBody>
          <a:bodyPr wrap="none" lIns="91440" tIns="45720" rIns="91440" bIns="45720">
            <a:spAutoFit/>
          </a:bodyPr>
          <a:lstStyle/>
          <a:p>
            <a:r>
              <a:rPr lang="pt-BR" sz="2800" dirty="0">
                <a:solidFill>
                  <a:schemeClr val="tx1">
                    <a:lumMod val="85000"/>
                    <a:lumOff val="15000"/>
                  </a:schemeClr>
                </a:solidFill>
                <a:effectLst>
                  <a:outerShdw blurRad="38100" dist="38100" dir="2700000" algn="tl">
                    <a:srgbClr val="000000">
                      <a:alpha val="43137"/>
                    </a:srgbClr>
                  </a:outerShdw>
                </a:effectLst>
                <a:latin typeface="Baguet Script" panose="00000500000000000000" pitchFamily="2" charset="0"/>
              </a:rPr>
              <a:t>Big Data</a:t>
            </a:r>
          </a:p>
        </p:txBody>
      </p:sp>
      <p:sp>
        <p:nvSpPr>
          <p:cNvPr id="41" name="Retângulo 40">
            <a:extLst>
              <a:ext uri="{FF2B5EF4-FFF2-40B4-BE49-F238E27FC236}">
                <a16:creationId xmlns:a16="http://schemas.microsoft.com/office/drawing/2014/main" id="{C7CEE85A-8F22-127C-48E3-9E20A14EFF57}"/>
              </a:ext>
            </a:extLst>
          </p:cNvPr>
          <p:cNvSpPr/>
          <p:nvPr/>
        </p:nvSpPr>
        <p:spPr>
          <a:xfrm>
            <a:off x="152815" y="417179"/>
            <a:ext cx="1877437" cy="707886"/>
          </a:xfrm>
          <a:prstGeom prst="rect">
            <a:avLst/>
          </a:prstGeom>
          <a:noFill/>
          <a:ln>
            <a:noFill/>
          </a:ln>
        </p:spPr>
        <p:txBody>
          <a:bodyPr wrap="none" lIns="91440" tIns="45720" rIns="91440" bIns="45720">
            <a:spAutoFit/>
          </a:bodyPr>
          <a:lstStyle/>
          <a:p>
            <a:r>
              <a:rPr lang="pt-BR" sz="4000" dirty="0">
                <a:latin typeface="Bahnschrift Light Condensed" panose="020B0502040204020203" pitchFamily="34" charset="0"/>
              </a:rPr>
              <a:t>Variedade</a:t>
            </a:r>
          </a:p>
        </p:txBody>
      </p:sp>
    </p:spTree>
    <p:extLst>
      <p:ext uri="{BB962C8B-B14F-4D97-AF65-F5344CB8AC3E}">
        <p14:creationId xmlns:p14="http://schemas.microsoft.com/office/powerpoint/2010/main" val="787233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a:stretch>
        </a:blipFill>
        <a:effectLst/>
      </p:bgPr>
    </p:bg>
    <p:spTree>
      <p:nvGrpSpPr>
        <p:cNvPr id="1" name=""/>
        <p:cNvGrpSpPr/>
        <p:nvPr/>
      </p:nvGrpSpPr>
      <p:grpSpPr>
        <a:xfrm>
          <a:off x="0" y="0"/>
          <a:ext cx="0" cy="0"/>
          <a:chOff x="0" y="0"/>
          <a:chExt cx="0" cy="0"/>
        </a:xfrm>
      </p:grpSpPr>
      <p:sp>
        <p:nvSpPr>
          <p:cNvPr id="20" name="Retângulo 19">
            <a:extLst>
              <a:ext uri="{FF2B5EF4-FFF2-40B4-BE49-F238E27FC236}">
                <a16:creationId xmlns:a16="http://schemas.microsoft.com/office/drawing/2014/main" id="{C5374EE8-47B8-C6CC-8B99-DDB26F94D857}"/>
              </a:ext>
            </a:extLst>
          </p:cNvPr>
          <p:cNvSpPr/>
          <p:nvPr/>
        </p:nvSpPr>
        <p:spPr>
          <a:xfrm>
            <a:off x="0" y="0"/>
            <a:ext cx="12207428" cy="964432"/>
          </a:xfrm>
          <a:prstGeom prst="rect">
            <a:avLst/>
          </a:prstGeom>
          <a:solidFill>
            <a:schemeClr val="accent2">
              <a:lumMod val="40000"/>
              <a:lumOff val="60000"/>
              <a:alpha val="69020"/>
            </a:schemeClr>
          </a:solidFill>
          <a:ln>
            <a:solidFill>
              <a:srgbClr val="E8F3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20482" name="Picture 2" descr="O ciclo de vida de um projeto de dados - PrograMaria">
            <a:extLst>
              <a:ext uri="{FF2B5EF4-FFF2-40B4-BE49-F238E27FC236}">
                <a16:creationId xmlns:a16="http://schemas.microsoft.com/office/drawing/2014/main" id="{724E853F-27AF-E55E-3427-54102D6565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60" t="12282" r="6005" b="3671"/>
          <a:stretch/>
        </p:blipFill>
        <p:spPr bwMode="auto">
          <a:xfrm>
            <a:off x="2708477" y="857977"/>
            <a:ext cx="6366076" cy="5803979"/>
          </a:xfrm>
          <a:custGeom>
            <a:avLst/>
            <a:gdLst>
              <a:gd name="connsiteX0" fmla="*/ 0 w 6366076"/>
              <a:gd name="connsiteY0" fmla="*/ 0 h 5803979"/>
              <a:gd name="connsiteX1" fmla="*/ 451413 w 6366076"/>
              <a:gd name="connsiteY1" fmla="*/ 0 h 5803979"/>
              <a:gd name="connsiteX2" fmla="*/ 902825 w 6366076"/>
              <a:gd name="connsiteY2" fmla="*/ 0 h 5803979"/>
              <a:gd name="connsiteX3" fmla="*/ 1608881 w 6366076"/>
              <a:gd name="connsiteY3" fmla="*/ 0 h 5803979"/>
              <a:gd name="connsiteX4" fmla="*/ 2187615 w 6366076"/>
              <a:gd name="connsiteY4" fmla="*/ 0 h 5803979"/>
              <a:gd name="connsiteX5" fmla="*/ 2766349 w 6366076"/>
              <a:gd name="connsiteY5" fmla="*/ 0 h 5803979"/>
              <a:gd name="connsiteX6" fmla="*/ 3408744 w 6366076"/>
              <a:gd name="connsiteY6" fmla="*/ 0 h 5803979"/>
              <a:gd name="connsiteX7" fmla="*/ 4114800 w 6366076"/>
              <a:gd name="connsiteY7" fmla="*/ 0 h 5803979"/>
              <a:gd name="connsiteX8" fmla="*/ 4502552 w 6366076"/>
              <a:gd name="connsiteY8" fmla="*/ 0 h 5803979"/>
              <a:gd name="connsiteX9" fmla="*/ 5081286 w 6366076"/>
              <a:gd name="connsiteY9" fmla="*/ 0 h 5803979"/>
              <a:gd name="connsiteX10" fmla="*/ 5660020 w 6366076"/>
              <a:gd name="connsiteY10" fmla="*/ 0 h 5803979"/>
              <a:gd name="connsiteX11" fmla="*/ 6366076 w 6366076"/>
              <a:gd name="connsiteY11" fmla="*/ 0 h 5803979"/>
              <a:gd name="connsiteX12" fmla="*/ 6366076 w 6366076"/>
              <a:gd name="connsiteY12" fmla="*/ 522358 h 5803979"/>
              <a:gd name="connsiteX13" fmla="*/ 6366076 w 6366076"/>
              <a:gd name="connsiteY13" fmla="*/ 986676 h 5803979"/>
              <a:gd name="connsiteX14" fmla="*/ 6366076 w 6366076"/>
              <a:gd name="connsiteY14" fmla="*/ 1625114 h 5803979"/>
              <a:gd name="connsiteX15" fmla="*/ 6366076 w 6366076"/>
              <a:gd name="connsiteY15" fmla="*/ 2321592 h 5803979"/>
              <a:gd name="connsiteX16" fmla="*/ 6366076 w 6366076"/>
              <a:gd name="connsiteY16" fmla="*/ 3018069 h 5803979"/>
              <a:gd name="connsiteX17" fmla="*/ 6366076 w 6366076"/>
              <a:gd name="connsiteY17" fmla="*/ 3482387 h 5803979"/>
              <a:gd name="connsiteX18" fmla="*/ 6366076 w 6366076"/>
              <a:gd name="connsiteY18" fmla="*/ 4004746 h 5803979"/>
              <a:gd name="connsiteX19" fmla="*/ 6366076 w 6366076"/>
              <a:gd name="connsiteY19" fmla="*/ 4585143 h 5803979"/>
              <a:gd name="connsiteX20" fmla="*/ 6366076 w 6366076"/>
              <a:gd name="connsiteY20" fmla="*/ 5223581 h 5803979"/>
              <a:gd name="connsiteX21" fmla="*/ 6366076 w 6366076"/>
              <a:gd name="connsiteY21" fmla="*/ 5803979 h 5803979"/>
              <a:gd name="connsiteX22" fmla="*/ 5851003 w 6366076"/>
              <a:gd name="connsiteY22" fmla="*/ 5803979 h 5803979"/>
              <a:gd name="connsiteX23" fmla="*/ 5463251 w 6366076"/>
              <a:gd name="connsiteY23" fmla="*/ 5803979 h 5803979"/>
              <a:gd name="connsiteX24" fmla="*/ 5011838 w 6366076"/>
              <a:gd name="connsiteY24" fmla="*/ 5803979 h 5803979"/>
              <a:gd name="connsiteX25" fmla="*/ 4433104 w 6366076"/>
              <a:gd name="connsiteY25" fmla="*/ 5803979 h 5803979"/>
              <a:gd name="connsiteX26" fmla="*/ 3918030 w 6366076"/>
              <a:gd name="connsiteY26" fmla="*/ 5803979 h 5803979"/>
              <a:gd name="connsiteX27" fmla="*/ 3530279 w 6366076"/>
              <a:gd name="connsiteY27" fmla="*/ 5803979 h 5803979"/>
              <a:gd name="connsiteX28" fmla="*/ 3142527 w 6366076"/>
              <a:gd name="connsiteY28" fmla="*/ 5803979 h 5803979"/>
              <a:gd name="connsiteX29" fmla="*/ 2754775 w 6366076"/>
              <a:gd name="connsiteY29" fmla="*/ 5803979 h 5803979"/>
              <a:gd name="connsiteX30" fmla="*/ 2048719 w 6366076"/>
              <a:gd name="connsiteY30" fmla="*/ 5803979 h 5803979"/>
              <a:gd name="connsiteX31" fmla="*/ 1342663 w 6366076"/>
              <a:gd name="connsiteY31" fmla="*/ 5803979 h 5803979"/>
              <a:gd name="connsiteX32" fmla="*/ 827590 w 6366076"/>
              <a:gd name="connsiteY32" fmla="*/ 5803979 h 5803979"/>
              <a:gd name="connsiteX33" fmla="*/ 0 w 6366076"/>
              <a:gd name="connsiteY33" fmla="*/ 5803979 h 5803979"/>
              <a:gd name="connsiteX34" fmla="*/ 0 w 6366076"/>
              <a:gd name="connsiteY34" fmla="*/ 5107502 h 5803979"/>
              <a:gd name="connsiteX35" fmla="*/ 0 w 6366076"/>
              <a:gd name="connsiteY35" fmla="*/ 4643183 h 5803979"/>
              <a:gd name="connsiteX36" fmla="*/ 0 w 6366076"/>
              <a:gd name="connsiteY36" fmla="*/ 4004746 h 5803979"/>
              <a:gd name="connsiteX37" fmla="*/ 0 w 6366076"/>
              <a:gd name="connsiteY37" fmla="*/ 3540427 h 5803979"/>
              <a:gd name="connsiteX38" fmla="*/ 0 w 6366076"/>
              <a:gd name="connsiteY38" fmla="*/ 3076109 h 5803979"/>
              <a:gd name="connsiteX39" fmla="*/ 0 w 6366076"/>
              <a:gd name="connsiteY39" fmla="*/ 2379631 h 5803979"/>
              <a:gd name="connsiteX40" fmla="*/ 0 w 6366076"/>
              <a:gd name="connsiteY40" fmla="*/ 1973353 h 5803979"/>
              <a:gd name="connsiteX41" fmla="*/ 0 w 6366076"/>
              <a:gd name="connsiteY41" fmla="*/ 1567074 h 5803979"/>
              <a:gd name="connsiteX42" fmla="*/ 0 w 6366076"/>
              <a:gd name="connsiteY42" fmla="*/ 928637 h 5803979"/>
              <a:gd name="connsiteX43" fmla="*/ 0 w 6366076"/>
              <a:gd name="connsiteY43" fmla="*/ 0 h 5803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366076" h="5803979" extrusionOk="0">
                <a:moveTo>
                  <a:pt x="0" y="0"/>
                </a:moveTo>
                <a:cubicBezTo>
                  <a:pt x="207531" y="-36048"/>
                  <a:pt x="288581" y="34455"/>
                  <a:pt x="451413" y="0"/>
                </a:cubicBezTo>
                <a:cubicBezTo>
                  <a:pt x="614245" y="-34455"/>
                  <a:pt x="812201" y="30250"/>
                  <a:pt x="902825" y="0"/>
                </a:cubicBezTo>
                <a:cubicBezTo>
                  <a:pt x="993449" y="-30250"/>
                  <a:pt x="1444749" y="44286"/>
                  <a:pt x="1608881" y="0"/>
                </a:cubicBezTo>
                <a:cubicBezTo>
                  <a:pt x="1773013" y="-44286"/>
                  <a:pt x="1979670" y="6295"/>
                  <a:pt x="2187615" y="0"/>
                </a:cubicBezTo>
                <a:cubicBezTo>
                  <a:pt x="2395560" y="-6295"/>
                  <a:pt x="2610399" y="43456"/>
                  <a:pt x="2766349" y="0"/>
                </a:cubicBezTo>
                <a:cubicBezTo>
                  <a:pt x="2922299" y="-43456"/>
                  <a:pt x="3158110" y="22278"/>
                  <a:pt x="3408744" y="0"/>
                </a:cubicBezTo>
                <a:cubicBezTo>
                  <a:pt x="3659379" y="-22278"/>
                  <a:pt x="3774465" y="62877"/>
                  <a:pt x="4114800" y="0"/>
                </a:cubicBezTo>
                <a:cubicBezTo>
                  <a:pt x="4455135" y="-62877"/>
                  <a:pt x="4362972" y="34708"/>
                  <a:pt x="4502552" y="0"/>
                </a:cubicBezTo>
                <a:cubicBezTo>
                  <a:pt x="4642132" y="-34708"/>
                  <a:pt x="4816817" y="25497"/>
                  <a:pt x="5081286" y="0"/>
                </a:cubicBezTo>
                <a:cubicBezTo>
                  <a:pt x="5345755" y="-25497"/>
                  <a:pt x="5498694" y="55603"/>
                  <a:pt x="5660020" y="0"/>
                </a:cubicBezTo>
                <a:cubicBezTo>
                  <a:pt x="5821346" y="-55603"/>
                  <a:pt x="6035236" y="10031"/>
                  <a:pt x="6366076" y="0"/>
                </a:cubicBezTo>
                <a:cubicBezTo>
                  <a:pt x="6385255" y="176114"/>
                  <a:pt x="6350485" y="390838"/>
                  <a:pt x="6366076" y="522358"/>
                </a:cubicBezTo>
                <a:cubicBezTo>
                  <a:pt x="6381667" y="653878"/>
                  <a:pt x="6351112" y="888438"/>
                  <a:pt x="6366076" y="986676"/>
                </a:cubicBezTo>
                <a:cubicBezTo>
                  <a:pt x="6381040" y="1084914"/>
                  <a:pt x="6289953" y="1382417"/>
                  <a:pt x="6366076" y="1625114"/>
                </a:cubicBezTo>
                <a:cubicBezTo>
                  <a:pt x="6442199" y="1867811"/>
                  <a:pt x="6344115" y="2086551"/>
                  <a:pt x="6366076" y="2321592"/>
                </a:cubicBezTo>
                <a:cubicBezTo>
                  <a:pt x="6388037" y="2556633"/>
                  <a:pt x="6354578" y="2747656"/>
                  <a:pt x="6366076" y="3018069"/>
                </a:cubicBezTo>
                <a:cubicBezTo>
                  <a:pt x="6377574" y="3288482"/>
                  <a:pt x="6320480" y="3277758"/>
                  <a:pt x="6366076" y="3482387"/>
                </a:cubicBezTo>
                <a:cubicBezTo>
                  <a:pt x="6411672" y="3687016"/>
                  <a:pt x="6344264" y="3799229"/>
                  <a:pt x="6366076" y="4004746"/>
                </a:cubicBezTo>
                <a:cubicBezTo>
                  <a:pt x="6387888" y="4210263"/>
                  <a:pt x="6325260" y="4299306"/>
                  <a:pt x="6366076" y="4585143"/>
                </a:cubicBezTo>
                <a:cubicBezTo>
                  <a:pt x="6406892" y="4870980"/>
                  <a:pt x="6330345" y="5079825"/>
                  <a:pt x="6366076" y="5223581"/>
                </a:cubicBezTo>
                <a:cubicBezTo>
                  <a:pt x="6401807" y="5367337"/>
                  <a:pt x="6320792" y="5584829"/>
                  <a:pt x="6366076" y="5803979"/>
                </a:cubicBezTo>
                <a:cubicBezTo>
                  <a:pt x="6254726" y="5856804"/>
                  <a:pt x="5991724" y="5795151"/>
                  <a:pt x="5851003" y="5803979"/>
                </a:cubicBezTo>
                <a:cubicBezTo>
                  <a:pt x="5710282" y="5812807"/>
                  <a:pt x="5573965" y="5787043"/>
                  <a:pt x="5463251" y="5803979"/>
                </a:cubicBezTo>
                <a:cubicBezTo>
                  <a:pt x="5352537" y="5820915"/>
                  <a:pt x="5175537" y="5769181"/>
                  <a:pt x="5011838" y="5803979"/>
                </a:cubicBezTo>
                <a:cubicBezTo>
                  <a:pt x="4848139" y="5838777"/>
                  <a:pt x="4584022" y="5773546"/>
                  <a:pt x="4433104" y="5803979"/>
                </a:cubicBezTo>
                <a:cubicBezTo>
                  <a:pt x="4282186" y="5834412"/>
                  <a:pt x="4044541" y="5783396"/>
                  <a:pt x="3918030" y="5803979"/>
                </a:cubicBezTo>
                <a:cubicBezTo>
                  <a:pt x="3791519" y="5824562"/>
                  <a:pt x="3678607" y="5784823"/>
                  <a:pt x="3530279" y="5803979"/>
                </a:cubicBezTo>
                <a:cubicBezTo>
                  <a:pt x="3381951" y="5823135"/>
                  <a:pt x="3278632" y="5797954"/>
                  <a:pt x="3142527" y="5803979"/>
                </a:cubicBezTo>
                <a:cubicBezTo>
                  <a:pt x="3006422" y="5810004"/>
                  <a:pt x="2934122" y="5786426"/>
                  <a:pt x="2754775" y="5803979"/>
                </a:cubicBezTo>
                <a:cubicBezTo>
                  <a:pt x="2575428" y="5821532"/>
                  <a:pt x="2377099" y="5753614"/>
                  <a:pt x="2048719" y="5803979"/>
                </a:cubicBezTo>
                <a:cubicBezTo>
                  <a:pt x="1720339" y="5854344"/>
                  <a:pt x="1670827" y="5734803"/>
                  <a:pt x="1342663" y="5803979"/>
                </a:cubicBezTo>
                <a:cubicBezTo>
                  <a:pt x="1014499" y="5873155"/>
                  <a:pt x="1077167" y="5756593"/>
                  <a:pt x="827590" y="5803979"/>
                </a:cubicBezTo>
                <a:cubicBezTo>
                  <a:pt x="578013" y="5851365"/>
                  <a:pt x="333802" y="5751355"/>
                  <a:pt x="0" y="5803979"/>
                </a:cubicBezTo>
                <a:cubicBezTo>
                  <a:pt x="-38390" y="5470471"/>
                  <a:pt x="13412" y="5313588"/>
                  <a:pt x="0" y="5107502"/>
                </a:cubicBezTo>
                <a:cubicBezTo>
                  <a:pt x="-13412" y="4901416"/>
                  <a:pt x="12543" y="4868931"/>
                  <a:pt x="0" y="4643183"/>
                </a:cubicBezTo>
                <a:cubicBezTo>
                  <a:pt x="-12543" y="4417435"/>
                  <a:pt x="33422" y="4179526"/>
                  <a:pt x="0" y="4004746"/>
                </a:cubicBezTo>
                <a:cubicBezTo>
                  <a:pt x="-33422" y="3829966"/>
                  <a:pt x="50829" y="3638224"/>
                  <a:pt x="0" y="3540427"/>
                </a:cubicBezTo>
                <a:cubicBezTo>
                  <a:pt x="-50829" y="3442630"/>
                  <a:pt x="25539" y="3267275"/>
                  <a:pt x="0" y="3076109"/>
                </a:cubicBezTo>
                <a:cubicBezTo>
                  <a:pt x="-25539" y="2884943"/>
                  <a:pt x="15718" y="2713212"/>
                  <a:pt x="0" y="2379631"/>
                </a:cubicBezTo>
                <a:cubicBezTo>
                  <a:pt x="-15718" y="2046050"/>
                  <a:pt x="13719" y="2077425"/>
                  <a:pt x="0" y="1973353"/>
                </a:cubicBezTo>
                <a:cubicBezTo>
                  <a:pt x="-13719" y="1869281"/>
                  <a:pt x="22284" y="1722373"/>
                  <a:pt x="0" y="1567074"/>
                </a:cubicBezTo>
                <a:cubicBezTo>
                  <a:pt x="-22284" y="1411775"/>
                  <a:pt x="8248" y="1166718"/>
                  <a:pt x="0" y="928637"/>
                </a:cubicBezTo>
                <a:cubicBezTo>
                  <a:pt x="-8248" y="690556"/>
                  <a:pt x="82129" y="250719"/>
                  <a:pt x="0" y="0"/>
                </a:cubicBezTo>
                <a:close/>
              </a:path>
            </a:pathLst>
          </a:custGeom>
          <a:noFill/>
          <a:ln w="19050">
            <a:solidFill>
              <a:schemeClr val="accent4"/>
            </a:solidFill>
            <a:extLst>
              <a:ext uri="{C807C97D-BFC1-408E-A445-0C87EB9F89A2}">
                <ask:lineSketchStyleProps xmlns:ask="http://schemas.microsoft.com/office/drawing/2018/sketchyshapes" sd="2245983284">
                  <a:prstGeom prst="rect">
                    <a:avLst/>
                  </a:prstGeom>
                  <ask:type>
                    <ask:lineSketchScribble/>
                  </ask:type>
                </ask:lineSketchStyleProps>
              </a:ext>
            </a:extLst>
          </a:ln>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59BC1E40-A585-8FF4-E4A2-D5431A7F03C8}"/>
              </a:ext>
            </a:extLst>
          </p:cNvPr>
          <p:cNvSpPr txBox="1"/>
          <p:nvPr/>
        </p:nvSpPr>
        <p:spPr>
          <a:xfrm>
            <a:off x="1010857" y="105823"/>
            <a:ext cx="9761316" cy="646331"/>
          </a:xfrm>
          <a:prstGeom prst="rect">
            <a:avLst/>
          </a:prstGeom>
          <a:noFill/>
        </p:spPr>
        <p:txBody>
          <a:bodyPr wrap="square">
            <a:spAutoFit/>
          </a:bodyPr>
          <a:lstStyle/>
          <a:p>
            <a:pPr algn="ctr" rtl="0">
              <a:defRPr sz="2128" b="1" i="0" u="none" strike="noStrike" kern="1200" baseline="0">
                <a:solidFill>
                  <a:prstClr val="black"/>
                </a:solidFill>
                <a:latin typeface="+mn-lt"/>
                <a:ea typeface="+mn-ea"/>
                <a:cs typeface="+mn-cs"/>
              </a:defRPr>
            </a:pPr>
            <a:r>
              <a:rPr lang="pt-BR" sz="3600" dirty="0">
                <a:latin typeface="Baguet Script" panose="00000500000000000000" pitchFamily="2" charset="0"/>
              </a:rPr>
              <a:t>Ciclo de Vida da  Ciência de Dados</a:t>
            </a:r>
            <a:endParaRPr lang="en-US" sz="3600" dirty="0">
              <a:latin typeface="Baguet Script" panose="00000500000000000000" pitchFamily="2" charset="0"/>
            </a:endParaRPr>
          </a:p>
        </p:txBody>
      </p:sp>
      <p:sp>
        <p:nvSpPr>
          <p:cNvPr id="10" name="CaixaDeTexto 9">
            <a:extLst>
              <a:ext uri="{FF2B5EF4-FFF2-40B4-BE49-F238E27FC236}">
                <a16:creationId xmlns:a16="http://schemas.microsoft.com/office/drawing/2014/main" id="{782FD062-B444-5236-1348-BF45249B8073}"/>
              </a:ext>
            </a:extLst>
          </p:cNvPr>
          <p:cNvSpPr txBox="1"/>
          <p:nvPr/>
        </p:nvSpPr>
        <p:spPr>
          <a:xfrm>
            <a:off x="8055099" y="1794606"/>
            <a:ext cx="926857" cy="369332"/>
          </a:xfrm>
          <a:prstGeom prst="rect">
            <a:avLst/>
          </a:prstGeom>
          <a:noFill/>
        </p:spPr>
        <p:txBody>
          <a:bodyPr wrap="none" rtlCol="0">
            <a:spAutoFit/>
          </a:bodyPr>
          <a:lstStyle/>
          <a:p>
            <a:r>
              <a:rPr lang="pt-BR" dirty="0">
                <a:solidFill>
                  <a:srgbClr val="FF0000"/>
                </a:solidFill>
                <a:latin typeface="Bahnschrift Light Condensed" panose="020B0502040204020203" pitchFamily="34" charset="0"/>
              </a:rPr>
              <a:t>Hipótese!!</a:t>
            </a:r>
          </a:p>
        </p:txBody>
      </p:sp>
      <p:pic>
        <p:nvPicPr>
          <p:cNvPr id="14" name="Imagem 13">
            <a:extLst>
              <a:ext uri="{FF2B5EF4-FFF2-40B4-BE49-F238E27FC236}">
                <a16:creationId xmlns:a16="http://schemas.microsoft.com/office/drawing/2014/main" id="{B0CCD8DC-4ABC-1471-84B4-F7C432CFBAC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847372" y="752154"/>
            <a:ext cx="2009809" cy="521062"/>
          </a:xfrm>
          <a:prstGeom prst="rect">
            <a:avLst/>
          </a:prstGeom>
        </p:spPr>
      </p:pic>
      <p:sp>
        <p:nvSpPr>
          <p:cNvPr id="17" name="CaixaDeTexto 16">
            <a:extLst>
              <a:ext uri="{FF2B5EF4-FFF2-40B4-BE49-F238E27FC236}">
                <a16:creationId xmlns:a16="http://schemas.microsoft.com/office/drawing/2014/main" id="{8628027C-E751-8A03-176C-F91C5C406E56}"/>
              </a:ext>
            </a:extLst>
          </p:cNvPr>
          <p:cNvSpPr txBox="1"/>
          <p:nvPr/>
        </p:nvSpPr>
        <p:spPr>
          <a:xfrm>
            <a:off x="3451144" y="3552351"/>
            <a:ext cx="1608133" cy="369332"/>
          </a:xfrm>
          <a:prstGeom prst="rect">
            <a:avLst/>
          </a:prstGeom>
          <a:noFill/>
        </p:spPr>
        <p:txBody>
          <a:bodyPr wrap="none" rtlCol="0">
            <a:spAutoFit/>
          </a:bodyPr>
          <a:lstStyle/>
          <a:p>
            <a:r>
              <a:rPr lang="pt-BR" dirty="0">
                <a:solidFill>
                  <a:srgbClr val="FF0000"/>
                </a:solidFill>
                <a:latin typeface="Bahnschrift Light Condensed" panose="020B0502040204020203" pitchFamily="34" charset="0"/>
              </a:rPr>
              <a:t>(mas nem sempre)</a:t>
            </a:r>
          </a:p>
        </p:txBody>
      </p:sp>
      <p:sp>
        <p:nvSpPr>
          <p:cNvPr id="18" name="CaixaDeTexto 17">
            <a:extLst>
              <a:ext uri="{FF2B5EF4-FFF2-40B4-BE49-F238E27FC236}">
                <a16:creationId xmlns:a16="http://schemas.microsoft.com/office/drawing/2014/main" id="{6212052A-26D4-0C62-1745-620673D0E8D2}"/>
              </a:ext>
            </a:extLst>
          </p:cNvPr>
          <p:cNvSpPr txBox="1"/>
          <p:nvPr/>
        </p:nvSpPr>
        <p:spPr>
          <a:xfrm>
            <a:off x="5093160" y="2245740"/>
            <a:ext cx="1608133" cy="369332"/>
          </a:xfrm>
          <a:prstGeom prst="rect">
            <a:avLst/>
          </a:prstGeom>
          <a:noFill/>
        </p:spPr>
        <p:txBody>
          <a:bodyPr wrap="none" rtlCol="0">
            <a:spAutoFit/>
          </a:bodyPr>
          <a:lstStyle/>
          <a:p>
            <a:r>
              <a:rPr lang="pt-BR" dirty="0">
                <a:solidFill>
                  <a:srgbClr val="FF0000"/>
                </a:solidFill>
                <a:latin typeface="Bahnschrift Light Condensed" panose="020B0502040204020203" pitchFamily="34" charset="0"/>
              </a:rPr>
              <a:t>(mas nem sempre)</a:t>
            </a:r>
          </a:p>
        </p:txBody>
      </p:sp>
      <p:sp>
        <p:nvSpPr>
          <p:cNvPr id="19" name="CaixaDeTexto 18">
            <a:extLst>
              <a:ext uri="{FF2B5EF4-FFF2-40B4-BE49-F238E27FC236}">
                <a16:creationId xmlns:a16="http://schemas.microsoft.com/office/drawing/2014/main" id="{33991F85-D406-8462-BA49-11BD9642C558}"/>
              </a:ext>
            </a:extLst>
          </p:cNvPr>
          <p:cNvSpPr txBox="1"/>
          <p:nvPr/>
        </p:nvSpPr>
        <p:spPr>
          <a:xfrm>
            <a:off x="2790546" y="6088684"/>
            <a:ext cx="1321196" cy="369332"/>
          </a:xfrm>
          <a:prstGeom prst="rect">
            <a:avLst/>
          </a:prstGeom>
          <a:noFill/>
        </p:spPr>
        <p:txBody>
          <a:bodyPr wrap="none" rtlCol="0">
            <a:spAutoFit/>
          </a:bodyPr>
          <a:lstStyle/>
          <a:p>
            <a:r>
              <a:rPr lang="pt-BR" dirty="0">
                <a:solidFill>
                  <a:srgbClr val="FF0000"/>
                </a:solidFill>
                <a:latin typeface="Bahnschrift Light Condensed" panose="020B0502040204020203" pitchFamily="34" charset="0"/>
              </a:rPr>
              <a:t>Faltou </a:t>
            </a:r>
            <a:r>
              <a:rPr lang="pt-BR" dirty="0" err="1">
                <a:solidFill>
                  <a:srgbClr val="FF0000"/>
                </a:solidFill>
                <a:latin typeface="Bahnschrift Light Condensed" panose="020B0502040204020203" pitchFamily="34" charset="0"/>
              </a:rPr>
              <a:t>DataViz</a:t>
            </a:r>
            <a:r>
              <a:rPr lang="pt-BR" dirty="0">
                <a:solidFill>
                  <a:srgbClr val="FF0000"/>
                </a:solidFill>
                <a:latin typeface="Bahnschrift Light Condensed" panose="020B0502040204020203" pitchFamily="34" charset="0"/>
              </a:rPr>
              <a:t>!</a:t>
            </a:r>
          </a:p>
        </p:txBody>
      </p:sp>
    </p:spTree>
    <p:extLst>
      <p:ext uri="{BB962C8B-B14F-4D97-AF65-F5344CB8AC3E}">
        <p14:creationId xmlns:p14="http://schemas.microsoft.com/office/powerpoint/2010/main" val="5062656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a:stretch>
        </a:blipFill>
        <a:effectLst/>
      </p:bgPr>
    </p:bg>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13E55E0E-2CD2-0BA1-DEE4-3F769C3817C9}"/>
              </a:ext>
            </a:extLst>
          </p:cNvPr>
          <p:cNvSpPr/>
          <p:nvPr/>
        </p:nvSpPr>
        <p:spPr>
          <a:xfrm>
            <a:off x="0" y="0"/>
            <a:ext cx="12207428" cy="964432"/>
          </a:xfrm>
          <a:prstGeom prst="rect">
            <a:avLst/>
          </a:prstGeom>
          <a:solidFill>
            <a:schemeClr val="accent2">
              <a:lumMod val="40000"/>
              <a:lumOff val="60000"/>
              <a:alpha val="69020"/>
            </a:schemeClr>
          </a:solidFill>
          <a:ln>
            <a:solidFill>
              <a:srgbClr val="E8F3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22530" name="Picture 2" descr="4.2 Tidyverse | Ciência de Dados em R">
            <a:extLst>
              <a:ext uri="{FF2B5EF4-FFF2-40B4-BE49-F238E27FC236}">
                <a16:creationId xmlns:a16="http://schemas.microsoft.com/office/drawing/2014/main" id="{51117AB7-F669-61D4-FDBD-892BA98250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7695" y="1272474"/>
            <a:ext cx="8364878" cy="5457253"/>
          </a:xfrm>
          <a:prstGeom prst="rect">
            <a:avLst/>
          </a:prstGeom>
          <a:solidFill>
            <a:srgbClr val="FFFFFF">
              <a:alpha val="61961"/>
            </a:srgbClr>
          </a:solidFill>
        </p:spPr>
      </p:pic>
      <p:sp>
        <p:nvSpPr>
          <p:cNvPr id="2" name="CaixaDeTexto 1">
            <a:extLst>
              <a:ext uri="{FF2B5EF4-FFF2-40B4-BE49-F238E27FC236}">
                <a16:creationId xmlns:a16="http://schemas.microsoft.com/office/drawing/2014/main" id="{9EC4CEDD-F6CF-6980-C4AB-39DA2DF3260F}"/>
              </a:ext>
            </a:extLst>
          </p:cNvPr>
          <p:cNvSpPr txBox="1"/>
          <p:nvPr/>
        </p:nvSpPr>
        <p:spPr>
          <a:xfrm>
            <a:off x="1223056" y="128273"/>
            <a:ext cx="9761316" cy="707886"/>
          </a:xfrm>
          <a:prstGeom prst="rect">
            <a:avLst/>
          </a:prstGeom>
          <a:noFill/>
        </p:spPr>
        <p:txBody>
          <a:bodyPr wrap="square">
            <a:spAutoFit/>
          </a:bodyPr>
          <a:lstStyle/>
          <a:p>
            <a:pPr algn="ctr" rtl="0">
              <a:defRPr sz="2128" b="1" i="0" u="none" strike="noStrike" kern="1200" baseline="0">
                <a:solidFill>
                  <a:prstClr val="black"/>
                </a:solidFill>
                <a:latin typeface="+mn-lt"/>
                <a:ea typeface="+mn-ea"/>
                <a:cs typeface="+mn-cs"/>
              </a:defRPr>
            </a:pPr>
            <a:r>
              <a:rPr lang="pt-BR" sz="4000" dirty="0">
                <a:latin typeface="Baguet Script" panose="00000500000000000000" pitchFamily="2" charset="0"/>
              </a:rPr>
              <a:t>Ciclo de Vida da  Ciência de Dados</a:t>
            </a:r>
            <a:endParaRPr lang="en-US" sz="4000" dirty="0">
              <a:latin typeface="Baguet Script" panose="00000500000000000000" pitchFamily="2" charset="0"/>
            </a:endParaRPr>
          </a:p>
        </p:txBody>
      </p:sp>
      <p:pic>
        <p:nvPicPr>
          <p:cNvPr id="5" name="Imagem 4">
            <a:extLst>
              <a:ext uri="{FF2B5EF4-FFF2-40B4-BE49-F238E27FC236}">
                <a16:creationId xmlns:a16="http://schemas.microsoft.com/office/drawing/2014/main" id="{E5D49D25-9320-94AD-CD8E-ADCE45E2E311}"/>
              </a:ext>
            </a:extLst>
          </p:cNvPr>
          <p:cNvPicPr>
            <a:picLocks noChangeAspect="1"/>
          </p:cNvPicPr>
          <p:nvPr/>
        </p:nvPicPr>
        <p:blipFill>
          <a:blip r:embed="rId4"/>
          <a:stretch>
            <a:fillRect/>
          </a:stretch>
        </p:blipFill>
        <p:spPr>
          <a:xfrm>
            <a:off x="8530782" y="5262556"/>
            <a:ext cx="1472277" cy="645940"/>
          </a:xfrm>
          <a:prstGeom prst="rect">
            <a:avLst/>
          </a:prstGeom>
        </p:spPr>
      </p:pic>
      <p:sp>
        <p:nvSpPr>
          <p:cNvPr id="8" name="CaixaDeTexto 7">
            <a:extLst>
              <a:ext uri="{FF2B5EF4-FFF2-40B4-BE49-F238E27FC236}">
                <a16:creationId xmlns:a16="http://schemas.microsoft.com/office/drawing/2014/main" id="{BDCECB9A-60BD-6400-72E7-F51D7F838670}"/>
              </a:ext>
            </a:extLst>
          </p:cNvPr>
          <p:cNvSpPr txBox="1"/>
          <p:nvPr/>
        </p:nvSpPr>
        <p:spPr>
          <a:xfrm>
            <a:off x="174946" y="6350364"/>
            <a:ext cx="3472425" cy="369332"/>
          </a:xfrm>
          <a:prstGeom prst="rect">
            <a:avLst/>
          </a:prstGeom>
          <a:noFill/>
        </p:spPr>
        <p:txBody>
          <a:bodyPr wrap="none" rtlCol="0">
            <a:spAutoFit/>
          </a:bodyPr>
          <a:lstStyle/>
          <a:p>
            <a:r>
              <a:rPr lang="pt-BR" dirty="0">
                <a:solidFill>
                  <a:srgbClr val="FF0000"/>
                </a:solidFill>
                <a:latin typeface="Bahnschrift Light Condensed" panose="020B0502040204020203" pitchFamily="34" charset="0"/>
              </a:rPr>
              <a:t>Faltou a hipótese/entendimento do negócio</a:t>
            </a:r>
          </a:p>
        </p:txBody>
      </p:sp>
    </p:spTree>
    <p:extLst>
      <p:ext uri="{BB962C8B-B14F-4D97-AF65-F5344CB8AC3E}">
        <p14:creationId xmlns:p14="http://schemas.microsoft.com/office/powerpoint/2010/main" val="34458550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a:stretch>
        </a:blipFill>
        <a:effectLst/>
      </p:bgPr>
    </p:bg>
    <p:spTree>
      <p:nvGrpSpPr>
        <p:cNvPr id="1" name=""/>
        <p:cNvGrpSpPr/>
        <p:nvPr/>
      </p:nvGrpSpPr>
      <p:grpSpPr>
        <a:xfrm>
          <a:off x="0" y="0"/>
          <a:ext cx="0" cy="0"/>
          <a:chOff x="0" y="0"/>
          <a:chExt cx="0" cy="0"/>
        </a:xfrm>
      </p:grpSpPr>
      <p:sp>
        <p:nvSpPr>
          <p:cNvPr id="7" name="Retângulo: Cantos Arredondados 6">
            <a:extLst>
              <a:ext uri="{FF2B5EF4-FFF2-40B4-BE49-F238E27FC236}">
                <a16:creationId xmlns:a16="http://schemas.microsoft.com/office/drawing/2014/main" id="{13E55E0E-2CD2-0BA1-DEE4-3F769C3817C9}"/>
              </a:ext>
            </a:extLst>
          </p:cNvPr>
          <p:cNvSpPr/>
          <p:nvPr/>
        </p:nvSpPr>
        <p:spPr>
          <a:xfrm>
            <a:off x="3240910" y="231494"/>
            <a:ext cx="5486401" cy="964432"/>
          </a:xfrm>
          <a:prstGeom prst="roundRect">
            <a:avLst/>
          </a:prstGeom>
          <a:solidFill>
            <a:srgbClr val="B2D5B1">
              <a:alpha val="69020"/>
            </a:srgbClr>
          </a:solidFill>
          <a:ln>
            <a:solidFill>
              <a:srgbClr val="E8F3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 name="CaixaDeTexto 1">
            <a:extLst>
              <a:ext uri="{FF2B5EF4-FFF2-40B4-BE49-F238E27FC236}">
                <a16:creationId xmlns:a16="http://schemas.microsoft.com/office/drawing/2014/main" id="{9EC4CEDD-F6CF-6980-C4AB-39DA2DF3260F}"/>
              </a:ext>
            </a:extLst>
          </p:cNvPr>
          <p:cNvSpPr txBox="1"/>
          <p:nvPr/>
        </p:nvSpPr>
        <p:spPr>
          <a:xfrm>
            <a:off x="1257780" y="359767"/>
            <a:ext cx="9761316" cy="707886"/>
          </a:xfrm>
          <a:prstGeom prst="rect">
            <a:avLst/>
          </a:prstGeom>
          <a:noFill/>
        </p:spPr>
        <p:txBody>
          <a:bodyPr wrap="square">
            <a:spAutoFit/>
          </a:bodyPr>
          <a:lstStyle/>
          <a:p>
            <a:pPr algn="ctr" rtl="0">
              <a:defRPr sz="2128" b="1" i="0" u="none" strike="noStrike" kern="1200" baseline="0">
                <a:solidFill>
                  <a:prstClr val="black"/>
                </a:solidFill>
                <a:latin typeface="+mn-lt"/>
                <a:ea typeface="+mn-ea"/>
                <a:cs typeface="+mn-cs"/>
              </a:defRPr>
            </a:pPr>
            <a:r>
              <a:rPr lang="pt-BR" sz="4000" dirty="0">
                <a:latin typeface="Baguet Script" panose="00000500000000000000" pitchFamily="2" charset="0"/>
              </a:rPr>
              <a:t>Programação</a:t>
            </a:r>
            <a:endParaRPr lang="en-US" sz="4000" dirty="0">
              <a:latin typeface="Baguet Script" panose="00000500000000000000" pitchFamily="2" charset="0"/>
            </a:endParaRPr>
          </a:p>
        </p:txBody>
      </p:sp>
      <p:pic>
        <p:nvPicPr>
          <p:cNvPr id="3" name="Picture 2" descr="Hackerman | Devpost">
            <a:extLst>
              <a:ext uri="{FF2B5EF4-FFF2-40B4-BE49-F238E27FC236}">
                <a16:creationId xmlns:a16="http://schemas.microsoft.com/office/drawing/2014/main" id="{61A2EAC8-40DC-CE5B-2A7F-E769AAF5A9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8016" y="1649117"/>
            <a:ext cx="7715968" cy="4340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6588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a:stretch>
        </a:blipFill>
        <a:effectLst/>
      </p:bgPr>
    </p:bg>
    <p:spTree>
      <p:nvGrpSpPr>
        <p:cNvPr id="1" name=""/>
        <p:cNvGrpSpPr/>
        <p:nvPr/>
      </p:nvGrpSpPr>
      <p:grpSpPr>
        <a:xfrm>
          <a:off x="0" y="0"/>
          <a:ext cx="0" cy="0"/>
          <a:chOff x="0" y="0"/>
          <a:chExt cx="0" cy="0"/>
        </a:xfrm>
      </p:grpSpPr>
      <p:sp>
        <p:nvSpPr>
          <p:cNvPr id="7" name="Retângulo: Cantos Arredondados 6">
            <a:extLst>
              <a:ext uri="{FF2B5EF4-FFF2-40B4-BE49-F238E27FC236}">
                <a16:creationId xmlns:a16="http://schemas.microsoft.com/office/drawing/2014/main" id="{13E55E0E-2CD2-0BA1-DEE4-3F769C3817C9}"/>
              </a:ext>
            </a:extLst>
          </p:cNvPr>
          <p:cNvSpPr/>
          <p:nvPr/>
        </p:nvSpPr>
        <p:spPr>
          <a:xfrm>
            <a:off x="2569580" y="231494"/>
            <a:ext cx="6944810" cy="964432"/>
          </a:xfrm>
          <a:prstGeom prst="roundRect">
            <a:avLst/>
          </a:prstGeom>
          <a:solidFill>
            <a:srgbClr val="B2D5B1">
              <a:alpha val="69020"/>
            </a:srgbClr>
          </a:solidFill>
          <a:ln>
            <a:solidFill>
              <a:srgbClr val="E8F3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 name="CaixaDeTexto 1">
            <a:extLst>
              <a:ext uri="{FF2B5EF4-FFF2-40B4-BE49-F238E27FC236}">
                <a16:creationId xmlns:a16="http://schemas.microsoft.com/office/drawing/2014/main" id="{9EC4CEDD-F6CF-6980-C4AB-39DA2DF3260F}"/>
              </a:ext>
            </a:extLst>
          </p:cNvPr>
          <p:cNvSpPr txBox="1"/>
          <p:nvPr/>
        </p:nvSpPr>
        <p:spPr>
          <a:xfrm>
            <a:off x="1257780" y="359767"/>
            <a:ext cx="9761316" cy="707886"/>
          </a:xfrm>
          <a:prstGeom prst="rect">
            <a:avLst/>
          </a:prstGeom>
          <a:noFill/>
        </p:spPr>
        <p:txBody>
          <a:bodyPr wrap="square">
            <a:spAutoFit/>
          </a:bodyPr>
          <a:lstStyle/>
          <a:p>
            <a:pPr algn="ctr" rtl="0">
              <a:defRPr sz="2128" b="1" i="0" u="none" strike="noStrike" kern="1200" baseline="0">
                <a:solidFill>
                  <a:prstClr val="black"/>
                </a:solidFill>
                <a:latin typeface="+mn-lt"/>
                <a:ea typeface="+mn-ea"/>
                <a:cs typeface="+mn-cs"/>
              </a:defRPr>
            </a:pPr>
            <a:r>
              <a:rPr lang="pt-BR" sz="4000" dirty="0">
                <a:latin typeface="Baguet Script" panose="00000500000000000000" pitchFamily="2" charset="0"/>
              </a:rPr>
              <a:t>Linguagem de programação</a:t>
            </a:r>
            <a:endParaRPr lang="en-US" sz="4000" dirty="0">
              <a:latin typeface="Baguet Script" panose="00000500000000000000" pitchFamily="2" charset="0"/>
            </a:endParaRPr>
          </a:p>
        </p:txBody>
      </p:sp>
      <p:pic>
        <p:nvPicPr>
          <p:cNvPr id="15" name="Gráfico 14" descr="Mulher de cabelo cacheado levantando a mão">
            <a:extLst>
              <a:ext uri="{FF2B5EF4-FFF2-40B4-BE49-F238E27FC236}">
                <a16:creationId xmlns:a16="http://schemas.microsoft.com/office/drawing/2014/main" id="{2FCD2721-9310-D153-48AE-DBD479682F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4252" y="1909823"/>
            <a:ext cx="3910656" cy="4948177"/>
          </a:xfrm>
          <a:prstGeom prst="rect">
            <a:avLst/>
          </a:prstGeom>
        </p:spPr>
      </p:pic>
      <p:sp>
        <p:nvSpPr>
          <p:cNvPr id="23" name="CaixaDeTexto 22">
            <a:extLst>
              <a:ext uri="{FF2B5EF4-FFF2-40B4-BE49-F238E27FC236}">
                <a16:creationId xmlns:a16="http://schemas.microsoft.com/office/drawing/2014/main" id="{3ED457AA-9880-9DE0-F23A-E71A3B70AE35}"/>
              </a:ext>
            </a:extLst>
          </p:cNvPr>
          <p:cNvSpPr txBox="1"/>
          <p:nvPr/>
        </p:nvSpPr>
        <p:spPr>
          <a:xfrm>
            <a:off x="4747803" y="3081913"/>
            <a:ext cx="6829945" cy="3416320"/>
          </a:xfrm>
          <a:prstGeom prst="rect">
            <a:avLst/>
          </a:prstGeom>
          <a:solidFill>
            <a:schemeClr val="bg1"/>
          </a:solidFill>
          <a:ln>
            <a:solidFill>
              <a:schemeClr val="tx1"/>
            </a:solidFill>
          </a:ln>
        </p:spPr>
        <p:txBody>
          <a:bodyPr wrap="square">
            <a:spAutoFit/>
          </a:bodyPr>
          <a:lstStyle/>
          <a:p>
            <a:r>
              <a:rPr lang="pt-BR" sz="2400" b="0" i="0" dirty="0">
                <a:solidFill>
                  <a:srgbClr val="202122"/>
                </a:solidFill>
                <a:effectLst/>
                <a:latin typeface="Bahnschrift Light" panose="020B0502040204020203" pitchFamily="34" charset="0"/>
              </a:rPr>
              <a:t>As </a:t>
            </a:r>
            <a:r>
              <a:rPr lang="pt-BR" sz="2400" b="1" i="0" dirty="0">
                <a:solidFill>
                  <a:srgbClr val="202122"/>
                </a:solidFill>
                <a:effectLst/>
                <a:latin typeface="Bahnschrift Light" panose="020B0502040204020203" pitchFamily="34" charset="0"/>
              </a:rPr>
              <a:t>linguagens de programação</a:t>
            </a:r>
            <a:r>
              <a:rPr lang="pt-BR" sz="2400" b="0" i="0" dirty="0">
                <a:solidFill>
                  <a:srgbClr val="202122"/>
                </a:solidFill>
                <a:effectLst/>
                <a:latin typeface="Bahnschrift Light" panose="020B0502040204020203" pitchFamily="34" charset="0"/>
              </a:rPr>
              <a:t> fornecem uma </a:t>
            </a:r>
            <a:r>
              <a:rPr lang="pt-BR" sz="2400" b="1" i="0" dirty="0">
                <a:solidFill>
                  <a:srgbClr val="202122"/>
                </a:solidFill>
                <a:effectLst/>
                <a:latin typeface="Bahnschrift Light" panose="020B0502040204020203" pitchFamily="34" charset="0"/>
              </a:rPr>
              <a:t>sintaxe</a:t>
            </a:r>
            <a:r>
              <a:rPr lang="pt-BR" sz="2400" b="0" i="0" dirty="0">
                <a:solidFill>
                  <a:srgbClr val="202122"/>
                </a:solidFill>
                <a:effectLst/>
                <a:latin typeface="Bahnschrift Light" panose="020B0502040204020203" pitchFamily="34" charset="0"/>
              </a:rPr>
              <a:t> e uma </a:t>
            </a:r>
            <a:r>
              <a:rPr lang="pt-BR" sz="2400" b="1" i="0" dirty="0">
                <a:solidFill>
                  <a:srgbClr val="202122"/>
                </a:solidFill>
                <a:effectLst/>
                <a:latin typeface="Bahnschrift Light" panose="020B0502040204020203" pitchFamily="34" charset="0"/>
              </a:rPr>
              <a:t>semântica</a:t>
            </a:r>
            <a:r>
              <a:rPr lang="pt-BR" sz="2400" b="0" i="0" dirty="0">
                <a:solidFill>
                  <a:srgbClr val="202122"/>
                </a:solidFill>
                <a:effectLst/>
                <a:latin typeface="Bahnschrift Light" panose="020B0502040204020203" pitchFamily="34" charset="0"/>
              </a:rPr>
              <a:t> que permitem aos programadores escreverem código compreensível para humanos e, ao mesmo tempo, </a:t>
            </a:r>
            <a:r>
              <a:rPr lang="pt-BR" sz="2400" b="1" i="0" dirty="0">
                <a:solidFill>
                  <a:srgbClr val="202122"/>
                </a:solidFill>
                <a:effectLst/>
                <a:latin typeface="Bahnschrift Light" panose="020B0502040204020203" pitchFamily="34" charset="0"/>
              </a:rPr>
              <a:t>compreensível para a máquina</a:t>
            </a:r>
            <a:r>
              <a:rPr lang="pt-BR" sz="2400" b="0" i="0" dirty="0">
                <a:solidFill>
                  <a:srgbClr val="202122"/>
                </a:solidFill>
                <a:effectLst/>
                <a:latin typeface="Bahnschrift Light" panose="020B0502040204020203" pitchFamily="34" charset="0"/>
              </a:rPr>
              <a:t>. </a:t>
            </a:r>
          </a:p>
          <a:p>
            <a:endParaRPr lang="pt-BR" sz="2400" dirty="0">
              <a:solidFill>
                <a:srgbClr val="202122"/>
              </a:solidFill>
              <a:latin typeface="Bahnschrift Light" panose="020B0502040204020203" pitchFamily="34" charset="0"/>
            </a:endParaRPr>
          </a:p>
          <a:p>
            <a:r>
              <a:rPr lang="pt-BR" sz="2400" b="0" i="0" dirty="0">
                <a:solidFill>
                  <a:schemeClr val="bg2">
                    <a:lumMod val="50000"/>
                  </a:schemeClr>
                </a:solidFill>
                <a:effectLst/>
                <a:latin typeface="Bahnschrift Light" panose="020B0502040204020203" pitchFamily="34" charset="0"/>
              </a:rPr>
              <a:t>O código escrito em uma linguagem de programação é traduzido para instruções que a máquina pode entender e executar.</a:t>
            </a:r>
          </a:p>
        </p:txBody>
      </p:sp>
      <p:sp>
        <p:nvSpPr>
          <p:cNvPr id="24" name="CaixaDeTexto 23">
            <a:extLst>
              <a:ext uri="{FF2B5EF4-FFF2-40B4-BE49-F238E27FC236}">
                <a16:creationId xmlns:a16="http://schemas.microsoft.com/office/drawing/2014/main" id="{F9204E5C-34E8-88A1-E8B5-7436B4B7CECD}"/>
              </a:ext>
            </a:extLst>
          </p:cNvPr>
          <p:cNvSpPr txBox="1"/>
          <p:nvPr/>
        </p:nvSpPr>
        <p:spPr>
          <a:xfrm>
            <a:off x="4003956" y="1489061"/>
            <a:ext cx="6829945" cy="1200329"/>
          </a:xfrm>
          <a:prstGeom prst="rect">
            <a:avLst/>
          </a:prstGeom>
          <a:noFill/>
          <a:ln>
            <a:noFill/>
          </a:ln>
        </p:spPr>
        <p:txBody>
          <a:bodyPr wrap="square">
            <a:spAutoFit/>
          </a:bodyPr>
          <a:lstStyle/>
          <a:p>
            <a:r>
              <a:rPr lang="pt-BR" sz="3600" b="0" i="0" dirty="0">
                <a:solidFill>
                  <a:srgbClr val="FF0000"/>
                </a:solidFill>
                <a:effectLst/>
                <a:latin typeface="Baguet Script" panose="00000500000000000000" pitchFamily="2" charset="0"/>
              </a:rPr>
              <a:t>É como “falar” o idioma das máquinas!</a:t>
            </a:r>
          </a:p>
        </p:txBody>
      </p:sp>
      <p:cxnSp>
        <p:nvCxnSpPr>
          <p:cNvPr id="26" name="Conector reto 25">
            <a:extLst>
              <a:ext uri="{FF2B5EF4-FFF2-40B4-BE49-F238E27FC236}">
                <a16:creationId xmlns:a16="http://schemas.microsoft.com/office/drawing/2014/main" id="{273705B7-E152-E5D0-548E-BF397A6DD5D1}"/>
              </a:ext>
            </a:extLst>
          </p:cNvPr>
          <p:cNvCxnSpPr>
            <a:cxnSpLocks/>
          </p:cNvCxnSpPr>
          <p:nvPr/>
        </p:nvCxnSpPr>
        <p:spPr>
          <a:xfrm flipV="1">
            <a:off x="3611301" y="2730873"/>
            <a:ext cx="775504" cy="69812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9328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a:stretch>
        </a:blipFill>
        <a:effectLst/>
      </p:bgPr>
    </p:bg>
    <p:spTree>
      <p:nvGrpSpPr>
        <p:cNvPr id="1" name=""/>
        <p:cNvGrpSpPr/>
        <p:nvPr/>
      </p:nvGrpSpPr>
      <p:grpSpPr>
        <a:xfrm>
          <a:off x="0" y="0"/>
          <a:ext cx="0" cy="0"/>
          <a:chOff x="0" y="0"/>
          <a:chExt cx="0" cy="0"/>
        </a:xfrm>
      </p:grpSpPr>
      <p:sp>
        <p:nvSpPr>
          <p:cNvPr id="7" name="Retângulo: Cantos Arredondados 6">
            <a:extLst>
              <a:ext uri="{FF2B5EF4-FFF2-40B4-BE49-F238E27FC236}">
                <a16:creationId xmlns:a16="http://schemas.microsoft.com/office/drawing/2014/main" id="{13E55E0E-2CD2-0BA1-DEE4-3F769C3817C9}"/>
              </a:ext>
            </a:extLst>
          </p:cNvPr>
          <p:cNvSpPr/>
          <p:nvPr/>
        </p:nvSpPr>
        <p:spPr>
          <a:xfrm>
            <a:off x="3240910" y="231494"/>
            <a:ext cx="5486401" cy="964432"/>
          </a:xfrm>
          <a:prstGeom prst="roundRect">
            <a:avLst/>
          </a:prstGeom>
          <a:solidFill>
            <a:srgbClr val="B2D5B1">
              <a:alpha val="69020"/>
            </a:srgbClr>
          </a:solidFill>
          <a:ln>
            <a:solidFill>
              <a:srgbClr val="E8F3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 name="CaixaDeTexto 1">
            <a:extLst>
              <a:ext uri="{FF2B5EF4-FFF2-40B4-BE49-F238E27FC236}">
                <a16:creationId xmlns:a16="http://schemas.microsoft.com/office/drawing/2014/main" id="{9EC4CEDD-F6CF-6980-C4AB-39DA2DF3260F}"/>
              </a:ext>
            </a:extLst>
          </p:cNvPr>
          <p:cNvSpPr txBox="1"/>
          <p:nvPr/>
        </p:nvSpPr>
        <p:spPr>
          <a:xfrm>
            <a:off x="1257780" y="359767"/>
            <a:ext cx="9761316" cy="707886"/>
          </a:xfrm>
          <a:prstGeom prst="rect">
            <a:avLst/>
          </a:prstGeom>
          <a:noFill/>
        </p:spPr>
        <p:txBody>
          <a:bodyPr wrap="square">
            <a:spAutoFit/>
          </a:bodyPr>
          <a:lstStyle/>
          <a:p>
            <a:pPr algn="ctr" rtl="0">
              <a:defRPr sz="2128" b="1" i="0" u="none" strike="noStrike" kern="1200" baseline="0">
                <a:solidFill>
                  <a:prstClr val="black"/>
                </a:solidFill>
                <a:latin typeface="+mn-lt"/>
                <a:ea typeface="+mn-ea"/>
                <a:cs typeface="+mn-cs"/>
              </a:defRPr>
            </a:pPr>
            <a:r>
              <a:rPr lang="pt-BR" sz="4000" dirty="0">
                <a:latin typeface="Baguet Script" panose="00000500000000000000" pitchFamily="2" charset="0"/>
              </a:rPr>
              <a:t>Programação</a:t>
            </a:r>
            <a:endParaRPr lang="en-US" sz="4000" dirty="0">
              <a:latin typeface="Baguet Script" panose="00000500000000000000" pitchFamily="2" charset="0"/>
            </a:endParaRPr>
          </a:p>
        </p:txBody>
      </p:sp>
      <p:sp>
        <p:nvSpPr>
          <p:cNvPr id="4" name="Retângulo 3">
            <a:extLst>
              <a:ext uri="{FF2B5EF4-FFF2-40B4-BE49-F238E27FC236}">
                <a16:creationId xmlns:a16="http://schemas.microsoft.com/office/drawing/2014/main" id="{ECCE0167-41EA-EC80-A656-DCE2E0B56F8C}"/>
              </a:ext>
            </a:extLst>
          </p:cNvPr>
          <p:cNvSpPr/>
          <p:nvPr/>
        </p:nvSpPr>
        <p:spPr>
          <a:xfrm>
            <a:off x="544538" y="1391931"/>
            <a:ext cx="5392744" cy="584775"/>
          </a:xfrm>
          <a:prstGeom prst="rect">
            <a:avLst/>
          </a:prstGeom>
          <a:noFill/>
          <a:ln>
            <a:noFill/>
          </a:ln>
        </p:spPr>
        <p:txBody>
          <a:bodyPr wrap="square" lIns="91440" tIns="45720" rIns="91440" bIns="45720">
            <a:spAutoFit/>
          </a:bodyPr>
          <a:lstStyle/>
          <a:p>
            <a:r>
              <a:rPr lang="pt-BR" sz="3200" dirty="0">
                <a:solidFill>
                  <a:schemeClr val="tx1">
                    <a:lumMod val="85000"/>
                    <a:lumOff val="15000"/>
                  </a:schemeClr>
                </a:solidFill>
                <a:latin typeface="Baguet Script" panose="00000500000000000000" pitchFamily="2" charset="0"/>
                <a:cs typeface="Arabic Typesetting" panose="020B0604020202020204" pitchFamily="66" charset="-78"/>
              </a:rPr>
              <a:t>Linguagem de programação</a:t>
            </a:r>
          </a:p>
        </p:txBody>
      </p:sp>
      <p:sp>
        <p:nvSpPr>
          <p:cNvPr id="13" name="CaixaDeTexto 12">
            <a:extLst>
              <a:ext uri="{FF2B5EF4-FFF2-40B4-BE49-F238E27FC236}">
                <a16:creationId xmlns:a16="http://schemas.microsoft.com/office/drawing/2014/main" id="{899AA69D-6857-EABE-070C-0CBC29CF1B84}"/>
              </a:ext>
            </a:extLst>
          </p:cNvPr>
          <p:cNvSpPr txBox="1"/>
          <p:nvPr/>
        </p:nvSpPr>
        <p:spPr>
          <a:xfrm>
            <a:off x="994873" y="2066041"/>
            <a:ext cx="10202254" cy="3062377"/>
          </a:xfrm>
          <a:prstGeom prst="rect">
            <a:avLst/>
          </a:prstGeom>
          <a:solidFill>
            <a:schemeClr val="bg1">
              <a:lumMod val="95000"/>
              <a:lumOff val="5000"/>
            </a:schemeClr>
          </a:solidFill>
          <a:ln w="19050">
            <a:solidFill>
              <a:schemeClr val="tx1"/>
            </a:solidFill>
          </a:ln>
        </p:spPr>
        <p:txBody>
          <a:bodyPr wrap="square" rtlCol="0">
            <a:spAutoFit/>
          </a:bodyPr>
          <a:lstStyle/>
          <a:p>
            <a:pPr>
              <a:spcAft>
                <a:spcPts val="600"/>
              </a:spcAft>
            </a:pPr>
            <a:r>
              <a:rPr lang="pt-BR" sz="2800" dirty="0">
                <a:latin typeface="Bahnschrift Light" panose="020B0502040204020203" pitchFamily="34" charset="0"/>
                <a:cs typeface="72 Light" panose="020B0303030000000003" pitchFamily="34" charset="0"/>
              </a:rPr>
              <a:t>## Código</a:t>
            </a:r>
          </a:p>
          <a:p>
            <a:pPr>
              <a:spcAft>
                <a:spcPts val="600"/>
              </a:spcAft>
            </a:pPr>
            <a:r>
              <a:rPr lang="pt-BR" sz="2800" dirty="0">
                <a:solidFill>
                  <a:srgbClr val="FF0000"/>
                </a:solidFill>
                <a:latin typeface="Bahnschrift Light" panose="020B0502040204020203" pitchFamily="34" charset="0"/>
                <a:cs typeface="72 Light" panose="020B0303030000000003" pitchFamily="34" charset="0"/>
              </a:rPr>
              <a:t>Importar</a:t>
            </a:r>
            <a:r>
              <a:rPr lang="pt-BR" sz="2800" dirty="0">
                <a:solidFill>
                  <a:schemeClr val="tx2">
                    <a:lumMod val="75000"/>
                  </a:schemeClr>
                </a:solidFill>
                <a:latin typeface="Bahnschrift Light" panose="020B0502040204020203" pitchFamily="34" charset="0"/>
                <a:cs typeface="72 Light" panose="020B0303030000000003" pitchFamily="34" charset="0"/>
              </a:rPr>
              <a:t>(</a:t>
            </a:r>
            <a:r>
              <a:rPr lang="pt-BR" sz="2800" dirty="0" err="1">
                <a:solidFill>
                  <a:schemeClr val="tx2">
                    <a:lumMod val="75000"/>
                  </a:schemeClr>
                </a:solidFill>
                <a:latin typeface="Bahnschrift Light" panose="020B0502040204020203" pitchFamily="34" charset="0"/>
                <a:cs typeface="72 Light" panose="020B0303030000000003" pitchFamily="34" charset="0"/>
              </a:rPr>
              <a:t>Planilha_de_dados</a:t>
            </a:r>
            <a:r>
              <a:rPr lang="pt-BR" sz="2800" dirty="0">
                <a:solidFill>
                  <a:schemeClr val="tx2">
                    <a:lumMod val="75000"/>
                  </a:schemeClr>
                </a:solidFill>
                <a:latin typeface="Bahnschrift Light" panose="020B0502040204020203" pitchFamily="34" charset="0"/>
                <a:cs typeface="72 Light" panose="020B0303030000000003" pitchFamily="34" charset="0"/>
              </a:rPr>
              <a:t>)</a:t>
            </a:r>
            <a:r>
              <a:rPr lang="pt-BR" sz="2800" dirty="0">
                <a:latin typeface="Bahnschrift Light" panose="020B0502040204020203" pitchFamily="34" charset="0"/>
                <a:cs typeface="72 Light" panose="020B0303030000000003" pitchFamily="34" charset="0"/>
              </a:rPr>
              <a:t> </a:t>
            </a:r>
            <a:r>
              <a:rPr lang="pt-BR" sz="2800" b="1" dirty="0">
                <a:solidFill>
                  <a:schemeClr val="accent6"/>
                </a:solidFill>
                <a:latin typeface="Bahnschrift Light" panose="020B0502040204020203" pitchFamily="34" charset="0"/>
                <a:cs typeface="72 Light" panose="020B0303030000000003" pitchFamily="34" charset="0"/>
              </a:rPr>
              <a:t>&gt;</a:t>
            </a:r>
          </a:p>
          <a:p>
            <a:pPr>
              <a:spcAft>
                <a:spcPts val="600"/>
              </a:spcAft>
            </a:pPr>
            <a:r>
              <a:rPr lang="pt-BR" sz="2800" dirty="0" err="1">
                <a:solidFill>
                  <a:srgbClr val="FF4F4F"/>
                </a:solidFill>
                <a:latin typeface="Bahnschrift Light" panose="020B0502040204020203" pitchFamily="34" charset="0"/>
                <a:cs typeface="72 Light" panose="020B0303030000000003" pitchFamily="34" charset="0"/>
              </a:rPr>
              <a:t>Selecionar_as_colunas</a:t>
            </a:r>
            <a:r>
              <a:rPr lang="pt-BR" sz="2800" dirty="0">
                <a:latin typeface="Bahnschrift Light" panose="020B0502040204020203" pitchFamily="34" charset="0"/>
                <a:cs typeface="72 Light" panose="020B0303030000000003" pitchFamily="34" charset="0"/>
              </a:rPr>
              <a:t>(“</a:t>
            </a:r>
            <a:r>
              <a:rPr lang="pt-BR" sz="2800" dirty="0">
                <a:solidFill>
                  <a:schemeClr val="tx2">
                    <a:lumMod val="75000"/>
                  </a:schemeClr>
                </a:solidFill>
                <a:latin typeface="Bahnschrift Light" panose="020B0502040204020203" pitchFamily="34" charset="0"/>
                <a:cs typeface="72 Light" panose="020B0303030000000003" pitchFamily="34" charset="0"/>
              </a:rPr>
              <a:t>Medicamento</a:t>
            </a:r>
            <a:r>
              <a:rPr lang="pt-BR" sz="2800" dirty="0">
                <a:latin typeface="Bahnschrift Light" panose="020B0502040204020203" pitchFamily="34" charset="0"/>
                <a:cs typeface="72 Light" panose="020B0303030000000003" pitchFamily="34" charset="0"/>
              </a:rPr>
              <a:t>”, “</a:t>
            </a:r>
            <a:r>
              <a:rPr lang="pt-BR" sz="2800" dirty="0" err="1">
                <a:solidFill>
                  <a:schemeClr val="tx2">
                    <a:lumMod val="75000"/>
                  </a:schemeClr>
                </a:solidFill>
                <a:latin typeface="Bahnschrift Light" panose="020B0502040204020203" pitchFamily="34" charset="0"/>
                <a:cs typeface="72 Light" panose="020B0303030000000003" pitchFamily="34" charset="0"/>
              </a:rPr>
              <a:t>Indice</a:t>
            </a:r>
            <a:r>
              <a:rPr lang="pt-BR" sz="2800" dirty="0">
                <a:solidFill>
                  <a:schemeClr val="tx2">
                    <a:lumMod val="75000"/>
                  </a:schemeClr>
                </a:solidFill>
                <a:latin typeface="Bahnschrift Light" panose="020B0502040204020203" pitchFamily="34" charset="0"/>
                <a:cs typeface="72 Light" panose="020B0303030000000003" pitchFamily="34" charset="0"/>
              </a:rPr>
              <a:t> glicêmico</a:t>
            </a:r>
            <a:r>
              <a:rPr lang="pt-BR" sz="2800" dirty="0">
                <a:latin typeface="Bahnschrift Light" panose="020B0502040204020203" pitchFamily="34" charset="0"/>
                <a:cs typeface="72 Light" panose="020B0303030000000003" pitchFamily="34" charset="0"/>
              </a:rPr>
              <a:t>”) </a:t>
            </a:r>
            <a:r>
              <a:rPr lang="pt-BR" sz="2800" b="1" dirty="0">
                <a:solidFill>
                  <a:schemeClr val="accent6"/>
                </a:solidFill>
                <a:latin typeface="Bahnschrift Light" panose="020B0502040204020203" pitchFamily="34" charset="0"/>
                <a:cs typeface="72 Light" panose="020B0303030000000003" pitchFamily="34" charset="0"/>
              </a:rPr>
              <a:t>&gt;</a:t>
            </a:r>
          </a:p>
          <a:p>
            <a:pPr>
              <a:spcAft>
                <a:spcPts val="600"/>
              </a:spcAft>
            </a:pPr>
            <a:r>
              <a:rPr lang="pt-BR" sz="2800" dirty="0" err="1">
                <a:solidFill>
                  <a:srgbClr val="FF4F4F"/>
                </a:solidFill>
                <a:latin typeface="Bahnschrift Light" panose="020B0502040204020203" pitchFamily="34" charset="0"/>
                <a:cs typeface="72 Light" panose="020B0303030000000003" pitchFamily="34" charset="0"/>
              </a:rPr>
              <a:t>Agrupar_dados_por_coluna</a:t>
            </a:r>
            <a:r>
              <a:rPr lang="pt-BR" sz="2800" dirty="0">
                <a:latin typeface="Bahnschrift Light" panose="020B0502040204020203" pitchFamily="34" charset="0"/>
                <a:cs typeface="72 Light" panose="020B0303030000000003" pitchFamily="34" charset="0"/>
              </a:rPr>
              <a:t>(“</a:t>
            </a:r>
            <a:r>
              <a:rPr lang="pt-BR" sz="2800" dirty="0">
                <a:solidFill>
                  <a:schemeClr val="tx2">
                    <a:lumMod val="75000"/>
                  </a:schemeClr>
                </a:solidFill>
                <a:latin typeface="Bahnschrift Light" panose="020B0502040204020203" pitchFamily="34" charset="0"/>
                <a:cs typeface="72 Light" panose="020B0303030000000003" pitchFamily="34" charset="0"/>
              </a:rPr>
              <a:t>Medicamento</a:t>
            </a:r>
            <a:r>
              <a:rPr lang="pt-BR" sz="2800" dirty="0">
                <a:latin typeface="Bahnschrift Light" panose="020B0502040204020203" pitchFamily="34" charset="0"/>
                <a:cs typeface="72 Light" panose="020B0303030000000003" pitchFamily="34" charset="0"/>
              </a:rPr>
              <a:t>”) </a:t>
            </a:r>
            <a:r>
              <a:rPr lang="pt-BR" sz="2800" b="1" dirty="0">
                <a:solidFill>
                  <a:schemeClr val="accent6"/>
                </a:solidFill>
                <a:latin typeface="Bahnschrift Light" panose="020B0502040204020203" pitchFamily="34" charset="0"/>
                <a:cs typeface="72 Light" panose="020B0303030000000003" pitchFamily="34" charset="0"/>
              </a:rPr>
              <a:t>&gt;</a:t>
            </a:r>
          </a:p>
          <a:p>
            <a:pPr>
              <a:spcAft>
                <a:spcPts val="600"/>
              </a:spcAft>
            </a:pPr>
            <a:r>
              <a:rPr lang="pt-BR" sz="2800" dirty="0">
                <a:solidFill>
                  <a:srgbClr val="FF4F4F"/>
                </a:solidFill>
                <a:latin typeface="Bahnschrift Light" panose="020B0502040204020203" pitchFamily="34" charset="0"/>
                <a:cs typeface="72 Light" panose="020B0303030000000003" pitchFamily="34" charset="0"/>
              </a:rPr>
              <a:t>Calcular</a:t>
            </a:r>
            <a:r>
              <a:rPr lang="pt-BR" sz="2800" dirty="0">
                <a:latin typeface="Bahnschrift Light" panose="020B0502040204020203" pitchFamily="34" charset="0"/>
                <a:cs typeface="72 Light" panose="020B0303030000000003" pitchFamily="34" charset="0"/>
              </a:rPr>
              <a:t>(</a:t>
            </a:r>
            <a:r>
              <a:rPr lang="pt-BR" sz="2800" dirty="0">
                <a:solidFill>
                  <a:schemeClr val="tx2">
                    <a:lumMod val="75000"/>
                  </a:schemeClr>
                </a:solidFill>
                <a:latin typeface="Bahnschrift Light" panose="020B0502040204020203" pitchFamily="34" charset="0"/>
                <a:cs typeface="72 Light" panose="020B0303030000000003" pitchFamily="34" charset="0"/>
              </a:rPr>
              <a:t>Média</a:t>
            </a:r>
            <a:r>
              <a:rPr lang="pt-BR" sz="2800" dirty="0">
                <a:latin typeface="Bahnschrift Light" panose="020B0502040204020203" pitchFamily="34" charset="0"/>
                <a:cs typeface="72 Light" panose="020B0303030000000003" pitchFamily="34" charset="0"/>
              </a:rPr>
              <a:t> = </a:t>
            </a:r>
            <a:r>
              <a:rPr lang="pt-BR" sz="2800" dirty="0">
                <a:solidFill>
                  <a:srgbClr val="FF4F4F"/>
                </a:solidFill>
                <a:latin typeface="Bahnschrift Light" panose="020B0502040204020203" pitchFamily="34" charset="0"/>
                <a:cs typeface="72 Light" panose="020B0303030000000003" pitchFamily="34" charset="0"/>
              </a:rPr>
              <a:t>média</a:t>
            </a:r>
            <a:r>
              <a:rPr lang="pt-BR" sz="2800" dirty="0">
                <a:latin typeface="Bahnschrift Light" panose="020B0502040204020203" pitchFamily="34" charset="0"/>
                <a:cs typeface="72 Light" panose="020B0303030000000003" pitchFamily="34" charset="0"/>
              </a:rPr>
              <a:t>(“</a:t>
            </a:r>
            <a:r>
              <a:rPr lang="pt-BR" sz="2800" dirty="0" err="1">
                <a:solidFill>
                  <a:schemeClr val="tx2">
                    <a:lumMod val="75000"/>
                  </a:schemeClr>
                </a:solidFill>
                <a:latin typeface="Bahnschrift Light" panose="020B0502040204020203" pitchFamily="34" charset="0"/>
                <a:cs typeface="72 Light" panose="020B0303030000000003" pitchFamily="34" charset="0"/>
              </a:rPr>
              <a:t>Indice</a:t>
            </a:r>
            <a:r>
              <a:rPr lang="pt-BR" sz="2800" dirty="0">
                <a:solidFill>
                  <a:schemeClr val="tx2">
                    <a:lumMod val="75000"/>
                  </a:schemeClr>
                </a:solidFill>
                <a:latin typeface="Bahnschrift Light" panose="020B0502040204020203" pitchFamily="34" charset="0"/>
                <a:cs typeface="72 Light" panose="020B0303030000000003" pitchFamily="34" charset="0"/>
              </a:rPr>
              <a:t> glicêmico</a:t>
            </a:r>
            <a:r>
              <a:rPr lang="pt-BR" sz="2800" dirty="0">
                <a:latin typeface="Bahnschrift Light" panose="020B0502040204020203" pitchFamily="34" charset="0"/>
                <a:cs typeface="72 Light" panose="020B0303030000000003" pitchFamily="34" charset="0"/>
              </a:rPr>
              <a:t>”)) </a:t>
            </a:r>
            <a:r>
              <a:rPr lang="pt-BR" sz="2800" b="1" dirty="0">
                <a:solidFill>
                  <a:schemeClr val="accent6"/>
                </a:solidFill>
                <a:latin typeface="Bahnschrift Light" panose="020B0502040204020203" pitchFamily="34" charset="0"/>
                <a:cs typeface="72 Light" panose="020B0303030000000003" pitchFamily="34" charset="0"/>
              </a:rPr>
              <a:t>&gt;</a:t>
            </a:r>
          </a:p>
          <a:p>
            <a:pPr>
              <a:spcAft>
                <a:spcPts val="600"/>
              </a:spcAft>
            </a:pPr>
            <a:r>
              <a:rPr lang="pt-BR" sz="2800" dirty="0" err="1">
                <a:solidFill>
                  <a:srgbClr val="FF4F4F"/>
                </a:solidFill>
                <a:latin typeface="Bahnschrift Light" panose="020B0502040204020203" pitchFamily="34" charset="0"/>
                <a:cs typeface="72 Light" panose="020B0303030000000003" pitchFamily="34" charset="0"/>
              </a:rPr>
              <a:t>Gráfico_de_barras</a:t>
            </a:r>
            <a:r>
              <a:rPr lang="pt-BR" sz="2800" dirty="0">
                <a:latin typeface="Bahnschrift Light" panose="020B0502040204020203" pitchFamily="34" charset="0"/>
                <a:cs typeface="72 Light" panose="020B0303030000000003" pitchFamily="34" charset="0"/>
              </a:rPr>
              <a:t>(y = </a:t>
            </a:r>
            <a:r>
              <a:rPr lang="pt-BR" sz="2800" dirty="0">
                <a:solidFill>
                  <a:schemeClr val="tx2">
                    <a:lumMod val="75000"/>
                  </a:schemeClr>
                </a:solidFill>
                <a:latin typeface="Bahnschrift Light" panose="020B0502040204020203" pitchFamily="34" charset="0"/>
                <a:cs typeface="72 Light" panose="020B0303030000000003" pitchFamily="34" charset="0"/>
              </a:rPr>
              <a:t>Média</a:t>
            </a:r>
            <a:r>
              <a:rPr lang="pt-BR" sz="2800" dirty="0">
                <a:latin typeface="Bahnschrift Light" panose="020B0502040204020203" pitchFamily="34" charset="0"/>
                <a:cs typeface="72 Light" panose="020B0303030000000003" pitchFamily="34" charset="0"/>
              </a:rPr>
              <a:t>, x = </a:t>
            </a:r>
            <a:r>
              <a:rPr lang="pt-BR" sz="2800" dirty="0">
                <a:solidFill>
                  <a:schemeClr val="tx2">
                    <a:lumMod val="75000"/>
                  </a:schemeClr>
                </a:solidFill>
                <a:latin typeface="Bahnschrift Light" panose="020B0502040204020203" pitchFamily="34" charset="0"/>
                <a:cs typeface="72 Light" panose="020B0303030000000003" pitchFamily="34" charset="0"/>
              </a:rPr>
              <a:t>Medicamento</a:t>
            </a:r>
            <a:r>
              <a:rPr lang="pt-BR" sz="2800" dirty="0">
                <a:latin typeface="Bahnschrift Light" panose="020B0502040204020203" pitchFamily="34" charset="0"/>
                <a:cs typeface="72 Light" panose="020B0303030000000003" pitchFamily="34" charset="0"/>
              </a:rPr>
              <a:t>)</a:t>
            </a:r>
          </a:p>
        </p:txBody>
      </p:sp>
      <p:grpSp>
        <p:nvGrpSpPr>
          <p:cNvPr id="5" name="Agrupar 4">
            <a:extLst>
              <a:ext uri="{FF2B5EF4-FFF2-40B4-BE49-F238E27FC236}">
                <a16:creationId xmlns:a16="http://schemas.microsoft.com/office/drawing/2014/main" id="{E1BEAD2E-F4CC-5BBD-0812-3135088D4A02}"/>
              </a:ext>
            </a:extLst>
          </p:cNvPr>
          <p:cNvGrpSpPr/>
          <p:nvPr/>
        </p:nvGrpSpPr>
        <p:grpSpPr>
          <a:xfrm>
            <a:off x="8727311" y="3931188"/>
            <a:ext cx="3267039" cy="2831713"/>
            <a:chOff x="6880042" y="3558090"/>
            <a:chExt cx="1800000" cy="1557634"/>
          </a:xfrm>
        </p:grpSpPr>
        <p:sp>
          <p:nvSpPr>
            <p:cNvPr id="6" name="Retângulo 5">
              <a:extLst>
                <a:ext uri="{FF2B5EF4-FFF2-40B4-BE49-F238E27FC236}">
                  <a16:creationId xmlns:a16="http://schemas.microsoft.com/office/drawing/2014/main" id="{81CE3D79-92CC-B139-6244-4EF0CE94DFEC}"/>
                </a:ext>
              </a:extLst>
            </p:cNvPr>
            <p:cNvSpPr/>
            <p:nvPr/>
          </p:nvSpPr>
          <p:spPr>
            <a:xfrm>
              <a:off x="7083428" y="3828706"/>
              <a:ext cx="505175" cy="1195397"/>
            </a:xfrm>
            <a:prstGeom prst="rect">
              <a:avLst/>
            </a:prstGeom>
            <a:ln/>
          </p:spPr>
          <p:style>
            <a:lnRef idx="1">
              <a:schemeClr val="accent4"/>
            </a:lnRef>
            <a:fillRef idx="3">
              <a:schemeClr val="accent4"/>
            </a:fillRef>
            <a:effectRef idx="2">
              <a:schemeClr val="accent4"/>
            </a:effectRef>
            <a:fontRef idx="minor">
              <a:schemeClr val="lt1"/>
            </a:fontRef>
          </p:style>
          <p:txBody>
            <a:bodyPr rtlCol="0" anchor="b"/>
            <a:lstStyle/>
            <a:p>
              <a:pPr algn="ctr"/>
              <a:r>
                <a:rPr lang="pt-BR" sz="2000" b="1" dirty="0">
                  <a:solidFill>
                    <a:schemeClr val="bg1"/>
                  </a:solidFill>
                </a:rPr>
                <a:t>A</a:t>
              </a:r>
            </a:p>
          </p:txBody>
        </p:sp>
        <p:sp>
          <p:nvSpPr>
            <p:cNvPr id="8" name="Retângulo 7">
              <a:extLst>
                <a:ext uri="{FF2B5EF4-FFF2-40B4-BE49-F238E27FC236}">
                  <a16:creationId xmlns:a16="http://schemas.microsoft.com/office/drawing/2014/main" id="{C46B33E1-4874-C5A1-1C9A-6678771C892A}"/>
                </a:ext>
              </a:extLst>
            </p:cNvPr>
            <p:cNvSpPr/>
            <p:nvPr/>
          </p:nvSpPr>
          <p:spPr>
            <a:xfrm>
              <a:off x="7780043" y="4355218"/>
              <a:ext cx="505175" cy="668886"/>
            </a:xfrm>
            <a:prstGeom prst="rect">
              <a:avLst/>
            </a:prstGeom>
            <a:ln/>
          </p:spPr>
          <p:style>
            <a:lnRef idx="1">
              <a:schemeClr val="accent6"/>
            </a:lnRef>
            <a:fillRef idx="3">
              <a:schemeClr val="accent6"/>
            </a:fillRef>
            <a:effectRef idx="2">
              <a:schemeClr val="accent6"/>
            </a:effectRef>
            <a:fontRef idx="minor">
              <a:schemeClr val="lt1"/>
            </a:fontRef>
          </p:style>
          <p:txBody>
            <a:bodyPr rtlCol="0" anchor="b"/>
            <a:lstStyle/>
            <a:p>
              <a:pPr algn="ctr"/>
              <a:r>
                <a:rPr lang="pt-BR" sz="2000" b="1" dirty="0">
                  <a:solidFill>
                    <a:schemeClr val="bg1"/>
                  </a:solidFill>
                </a:rPr>
                <a:t>B</a:t>
              </a:r>
            </a:p>
          </p:txBody>
        </p:sp>
        <p:cxnSp>
          <p:nvCxnSpPr>
            <p:cNvPr id="9" name="Conector reto 8">
              <a:extLst>
                <a:ext uri="{FF2B5EF4-FFF2-40B4-BE49-F238E27FC236}">
                  <a16:creationId xmlns:a16="http://schemas.microsoft.com/office/drawing/2014/main" id="{1B8E9F23-1BBC-C5FB-3C62-9024CE44EDB2}"/>
                </a:ext>
              </a:extLst>
            </p:cNvPr>
            <p:cNvCxnSpPr>
              <a:cxnSpLocks/>
            </p:cNvCxnSpPr>
            <p:nvPr/>
          </p:nvCxnSpPr>
          <p:spPr>
            <a:xfrm>
              <a:off x="6880042" y="4033456"/>
              <a:ext cx="0" cy="1080000"/>
            </a:xfrm>
            <a:prstGeom prst="line">
              <a:avLst/>
            </a:prstGeom>
            <a:ln w="1905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10" name="Conector reto 9">
              <a:extLst>
                <a:ext uri="{FF2B5EF4-FFF2-40B4-BE49-F238E27FC236}">
                  <a16:creationId xmlns:a16="http://schemas.microsoft.com/office/drawing/2014/main" id="{C967686B-832C-B72B-E6FC-2EFB745AFCFC}"/>
                </a:ext>
              </a:extLst>
            </p:cNvPr>
            <p:cNvCxnSpPr>
              <a:cxnSpLocks/>
            </p:cNvCxnSpPr>
            <p:nvPr/>
          </p:nvCxnSpPr>
          <p:spPr>
            <a:xfrm rot="5400000">
              <a:off x="7780042" y="4215724"/>
              <a:ext cx="0" cy="1800000"/>
            </a:xfrm>
            <a:prstGeom prst="line">
              <a:avLst/>
            </a:prstGeom>
            <a:ln w="19050">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11" name="Conector reto 10">
              <a:extLst>
                <a:ext uri="{FF2B5EF4-FFF2-40B4-BE49-F238E27FC236}">
                  <a16:creationId xmlns:a16="http://schemas.microsoft.com/office/drawing/2014/main" id="{4CF75952-0B69-31DC-AFDF-185F1E24C3A6}"/>
                </a:ext>
              </a:extLst>
            </p:cNvPr>
            <p:cNvCxnSpPr>
              <a:cxnSpLocks/>
            </p:cNvCxnSpPr>
            <p:nvPr/>
          </p:nvCxnSpPr>
          <p:spPr>
            <a:xfrm>
              <a:off x="7337425" y="3558090"/>
              <a:ext cx="0" cy="541230"/>
            </a:xfrm>
            <a:prstGeom prst="line">
              <a:avLst/>
            </a:prstGeom>
            <a:ln w="19050">
              <a:solidFill>
                <a:schemeClr val="accent2">
                  <a:lumMod val="50000"/>
                </a:schemeClr>
              </a:solidFill>
              <a:round/>
            </a:ln>
          </p:spPr>
          <p:style>
            <a:lnRef idx="1">
              <a:schemeClr val="dk1"/>
            </a:lnRef>
            <a:fillRef idx="0">
              <a:schemeClr val="dk1"/>
            </a:fillRef>
            <a:effectRef idx="0">
              <a:schemeClr val="dk1"/>
            </a:effectRef>
            <a:fontRef idx="minor">
              <a:schemeClr val="tx1"/>
            </a:fontRef>
          </p:style>
        </p:cxnSp>
        <p:cxnSp>
          <p:nvCxnSpPr>
            <p:cNvPr id="12" name="Conector reto 11">
              <a:extLst>
                <a:ext uri="{FF2B5EF4-FFF2-40B4-BE49-F238E27FC236}">
                  <a16:creationId xmlns:a16="http://schemas.microsoft.com/office/drawing/2014/main" id="{64357DF2-DE31-D867-C286-9D57F9EFF2FD}"/>
                </a:ext>
              </a:extLst>
            </p:cNvPr>
            <p:cNvCxnSpPr>
              <a:cxnSpLocks/>
            </p:cNvCxnSpPr>
            <p:nvPr/>
          </p:nvCxnSpPr>
          <p:spPr>
            <a:xfrm>
              <a:off x="8027988" y="4203043"/>
              <a:ext cx="0" cy="304349"/>
            </a:xfrm>
            <a:prstGeom prst="line">
              <a:avLst/>
            </a:prstGeom>
            <a:ln w="19050">
              <a:solidFill>
                <a:schemeClr val="accent6">
                  <a:lumMod val="50000"/>
                </a:schemeClr>
              </a:solidFill>
              <a:round/>
            </a:ln>
          </p:spPr>
          <p:style>
            <a:lnRef idx="1">
              <a:schemeClr val="dk1"/>
            </a:lnRef>
            <a:fillRef idx="0">
              <a:schemeClr val="dk1"/>
            </a:fillRef>
            <a:effectRef idx="0">
              <a:schemeClr val="dk1"/>
            </a:effectRef>
            <a:fontRef idx="minor">
              <a:schemeClr val="tx1"/>
            </a:fontRef>
          </p:style>
        </p:cxnSp>
      </p:grpSp>
      <p:pic>
        <p:nvPicPr>
          <p:cNvPr id="24578" name="Picture 2">
            <a:extLst>
              <a:ext uri="{FF2B5EF4-FFF2-40B4-BE49-F238E27FC236}">
                <a16:creationId xmlns:a16="http://schemas.microsoft.com/office/drawing/2014/main" id="{3068673C-41C5-6EA8-8728-4E004FB2C7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8703" y="5452696"/>
            <a:ext cx="1178372" cy="129038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R (programming language) - Wikipedia">
            <a:extLst>
              <a:ext uri="{FF2B5EF4-FFF2-40B4-BE49-F238E27FC236}">
                <a16:creationId xmlns:a16="http://schemas.microsoft.com/office/drawing/2014/main" id="{E9F7D3CB-8035-24D6-BA5B-B9D6F91A7A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0910" y="5398672"/>
            <a:ext cx="1578813" cy="1223622"/>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MIT-created programming language Julia 1.0 debuts | MIT News |  Massachusetts Institute of Technology">
            <a:extLst>
              <a:ext uri="{FF2B5EF4-FFF2-40B4-BE49-F238E27FC236}">
                <a16:creationId xmlns:a16="http://schemas.microsoft.com/office/drawing/2014/main" id="{37D6FD51-20A8-382E-E7DD-B258F219EF14}"/>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4999" t="15334" r="11069" b="18771"/>
          <a:stretch/>
        </p:blipFill>
        <p:spPr bwMode="auto">
          <a:xfrm>
            <a:off x="5390944" y="5343218"/>
            <a:ext cx="2152606" cy="1279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9519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a:extLst>
              <a:ext uri="{FF2B5EF4-FFF2-40B4-BE49-F238E27FC236}">
                <a16:creationId xmlns:a16="http://schemas.microsoft.com/office/drawing/2014/main" id="{FD32DBEA-05F3-29F5-5CD7-C97EF45BF7E0}"/>
              </a:ext>
            </a:extLst>
          </p:cNvPr>
          <p:cNvSpPr/>
          <p:nvPr/>
        </p:nvSpPr>
        <p:spPr>
          <a:xfrm>
            <a:off x="0" y="305199"/>
            <a:ext cx="12192000" cy="707886"/>
          </a:xfrm>
          <a:prstGeom prst="rect">
            <a:avLst/>
          </a:prstGeom>
          <a:solidFill>
            <a:schemeClr val="accent5">
              <a:lumMod val="60000"/>
              <a:lumOff val="40000"/>
              <a:alpha val="6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29698" name="Picture 2" descr="Cientista de dados: quem é, o que faz, quanto ganha?">
            <a:extLst>
              <a:ext uri="{FF2B5EF4-FFF2-40B4-BE49-F238E27FC236}">
                <a16:creationId xmlns:a16="http://schemas.microsoft.com/office/drawing/2014/main" id="{FCDEA025-EF32-B177-4590-F88539A389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574" y="1595891"/>
            <a:ext cx="10630849" cy="4956910"/>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AE11C8AB-19AE-3B38-640A-3B00F8447461}"/>
              </a:ext>
            </a:extLst>
          </p:cNvPr>
          <p:cNvSpPr txBox="1"/>
          <p:nvPr/>
        </p:nvSpPr>
        <p:spPr>
          <a:xfrm>
            <a:off x="1215341" y="305199"/>
            <a:ext cx="9761316" cy="707886"/>
          </a:xfrm>
          <a:prstGeom prst="rect">
            <a:avLst/>
          </a:prstGeom>
          <a:noFill/>
        </p:spPr>
        <p:txBody>
          <a:bodyPr wrap="square">
            <a:spAutoFit/>
          </a:bodyPr>
          <a:lstStyle/>
          <a:p>
            <a:pPr algn="ctr" rtl="0">
              <a:defRPr sz="2128" b="1" i="0" u="none" strike="noStrike" kern="1200" baseline="0">
                <a:solidFill>
                  <a:prstClr val="black"/>
                </a:solidFill>
                <a:latin typeface="+mn-lt"/>
                <a:ea typeface="+mn-ea"/>
                <a:cs typeface="+mn-cs"/>
              </a:defRPr>
            </a:pPr>
            <a:r>
              <a:rPr lang="pt-BR" sz="4000" dirty="0">
                <a:latin typeface="Baguet Script" panose="00000500000000000000" pitchFamily="2" charset="0"/>
              </a:rPr>
              <a:t>Carreiras em dados</a:t>
            </a:r>
            <a:endParaRPr lang="en-US" sz="4000" dirty="0">
              <a:latin typeface="Baguet Script" panose="00000500000000000000" pitchFamily="2" charset="0"/>
            </a:endParaRPr>
          </a:p>
        </p:txBody>
      </p:sp>
    </p:spTree>
    <p:extLst>
      <p:ext uri="{BB962C8B-B14F-4D97-AF65-F5344CB8AC3E}">
        <p14:creationId xmlns:p14="http://schemas.microsoft.com/office/powerpoint/2010/main" val="6460707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a:stretch>
        </a:blipFill>
        <a:effectLst/>
      </p:bgPr>
    </p:bg>
    <p:spTree>
      <p:nvGrpSpPr>
        <p:cNvPr id="1" name=""/>
        <p:cNvGrpSpPr/>
        <p:nvPr/>
      </p:nvGrpSpPr>
      <p:grpSpPr>
        <a:xfrm>
          <a:off x="0" y="0"/>
          <a:ext cx="0" cy="0"/>
          <a:chOff x="0" y="0"/>
          <a:chExt cx="0" cy="0"/>
        </a:xfrm>
      </p:grpSpPr>
      <p:sp>
        <p:nvSpPr>
          <p:cNvPr id="9" name="CaixaDeTexto 8">
            <a:extLst>
              <a:ext uri="{FF2B5EF4-FFF2-40B4-BE49-F238E27FC236}">
                <a16:creationId xmlns:a16="http://schemas.microsoft.com/office/drawing/2014/main" id="{3A07F5E7-2D42-A582-E0EC-E01C2E511512}"/>
              </a:ext>
            </a:extLst>
          </p:cNvPr>
          <p:cNvSpPr txBox="1"/>
          <p:nvPr/>
        </p:nvSpPr>
        <p:spPr>
          <a:xfrm>
            <a:off x="5626314" y="729062"/>
            <a:ext cx="5914069" cy="3847862"/>
          </a:xfrm>
          <a:prstGeom prst="roundRect">
            <a:avLst/>
          </a:prstGeom>
          <a:solidFill>
            <a:schemeClr val="accent2">
              <a:lumMod val="20000"/>
              <a:lumOff val="80000"/>
            </a:schemeClr>
          </a:solidFill>
        </p:spPr>
        <p:txBody>
          <a:bodyPr wrap="square" rtlCol="0">
            <a:spAutoFit/>
          </a:bodyPr>
          <a:lstStyle/>
          <a:p>
            <a:r>
              <a:rPr lang="pt-BR" sz="4400" dirty="0">
                <a:latin typeface="Bahnschrift Light Condensed" panose="020B0502040204020203" pitchFamily="34" charset="0"/>
              </a:rPr>
              <a:t>Muito legal Marília, muito bacana... </a:t>
            </a:r>
          </a:p>
          <a:p>
            <a:r>
              <a:rPr lang="pt-BR" sz="4400" dirty="0">
                <a:latin typeface="Bahnschrift Light Condensed" panose="020B0502040204020203" pitchFamily="34" charset="0"/>
              </a:rPr>
              <a:t>Mas eu sou </a:t>
            </a:r>
            <a:r>
              <a:rPr lang="pt-BR" sz="4400" dirty="0" err="1">
                <a:latin typeface="Bahnschrift Light Condensed" panose="020B0502040204020203" pitchFamily="34" charset="0"/>
              </a:rPr>
              <a:t>biólog</a:t>
            </a:r>
            <a:r>
              <a:rPr lang="pt-BR" sz="4400" dirty="0">
                <a:latin typeface="Bahnschrift Light Condensed" panose="020B0502040204020203" pitchFamily="34" charset="0"/>
              </a:rPr>
              <a:t>@, o </a:t>
            </a:r>
            <a:r>
              <a:rPr lang="pt-BR" sz="4400" dirty="0">
                <a:solidFill>
                  <a:srgbClr val="FF0000"/>
                </a:solidFill>
                <a:latin typeface="Bahnschrift SemiCondensed" panose="020B0502040204020203" pitchFamily="34" charset="0"/>
              </a:rPr>
              <a:t>que eu tenho que ver com isso</a:t>
            </a:r>
            <a:r>
              <a:rPr lang="pt-BR" sz="4400" dirty="0">
                <a:latin typeface="Bahnschrift Light Condensed" panose="020B0502040204020203" pitchFamily="34" charset="0"/>
              </a:rPr>
              <a:t>?</a:t>
            </a:r>
          </a:p>
        </p:txBody>
      </p:sp>
      <p:grpSp>
        <p:nvGrpSpPr>
          <p:cNvPr id="13" name="Agrupar 12">
            <a:extLst>
              <a:ext uri="{FF2B5EF4-FFF2-40B4-BE49-F238E27FC236}">
                <a16:creationId xmlns:a16="http://schemas.microsoft.com/office/drawing/2014/main" id="{86604627-D1E4-9BF5-1195-AEAE34A3B238}"/>
              </a:ext>
            </a:extLst>
          </p:cNvPr>
          <p:cNvGrpSpPr/>
          <p:nvPr/>
        </p:nvGrpSpPr>
        <p:grpSpPr>
          <a:xfrm>
            <a:off x="590904" y="1239435"/>
            <a:ext cx="5035410" cy="5601675"/>
            <a:chOff x="859962" y="1226917"/>
            <a:chExt cx="5035410" cy="5601675"/>
          </a:xfrm>
        </p:grpSpPr>
        <p:pic>
          <p:nvPicPr>
            <p:cNvPr id="3" name="Gráfico 2" descr="Mulher levantando as mãos">
              <a:extLst>
                <a:ext uri="{FF2B5EF4-FFF2-40B4-BE49-F238E27FC236}">
                  <a16:creationId xmlns:a16="http://schemas.microsoft.com/office/drawing/2014/main" id="{47CA5774-E95B-415F-BFF8-1D63706B26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9962" y="3672067"/>
              <a:ext cx="5035410" cy="3156525"/>
            </a:xfrm>
            <a:prstGeom prst="rect">
              <a:avLst/>
            </a:prstGeom>
          </p:spPr>
        </p:pic>
        <p:pic>
          <p:nvPicPr>
            <p:cNvPr id="5" name="Gráfico 4" descr="Homem com dreads">
              <a:extLst>
                <a:ext uri="{FF2B5EF4-FFF2-40B4-BE49-F238E27FC236}">
                  <a16:creationId xmlns:a16="http://schemas.microsoft.com/office/drawing/2014/main" id="{94FCCC93-68D9-DF58-B50A-A1CA4B899C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46312" y="1226917"/>
              <a:ext cx="3062710" cy="2827116"/>
            </a:xfrm>
            <a:prstGeom prst="rect">
              <a:avLst/>
            </a:prstGeom>
          </p:spPr>
        </p:pic>
        <p:pic>
          <p:nvPicPr>
            <p:cNvPr id="7" name="Gráfico 6" descr="Rosto sorrindo com dentes">
              <a:extLst>
                <a:ext uri="{FF2B5EF4-FFF2-40B4-BE49-F238E27FC236}">
                  <a16:creationId xmlns:a16="http://schemas.microsoft.com/office/drawing/2014/main" id="{EF44C8A0-AA49-AD34-01FB-AA01FA82AAE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211031" y="2456079"/>
              <a:ext cx="1111761" cy="1215988"/>
            </a:xfrm>
            <a:prstGeom prst="rect">
              <a:avLst/>
            </a:prstGeom>
          </p:spPr>
        </p:pic>
        <p:cxnSp>
          <p:nvCxnSpPr>
            <p:cNvPr id="11" name="Conector reto 10">
              <a:extLst>
                <a:ext uri="{FF2B5EF4-FFF2-40B4-BE49-F238E27FC236}">
                  <a16:creationId xmlns:a16="http://schemas.microsoft.com/office/drawing/2014/main" id="{BEC54472-CC0F-2D0B-645C-E55DE059F43C}"/>
                </a:ext>
              </a:extLst>
            </p:cNvPr>
            <p:cNvCxnSpPr>
              <a:cxnSpLocks/>
            </p:cNvCxnSpPr>
            <p:nvPr/>
          </p:nvCxnSpPr>
          <p:spPr>
            <a:xfrm flipV="1">
              <a:off x="4862313" y="2456079"/>
              <a:ext cx="812122" cy="78839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841717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Imagem 10" descr="Mapa com linhas pretas em fundo branco&#10;&#10;Descrição gerada automaticamente com confiança média">
            <a:extLst>
              <a:ext uri="{FF2B5EF4-FFF2-40B4-BE49-F238E27FC236}">
                <a16:creationId xmlns:a16="http://schemas.microsoft.com/office/drawing/2014/main" id="{8FB43FAD-0C62-5A8E-831F-F3210994D8AE}"/>
              </a:ext>
            </a:extLst>
          </p:cNvPr>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85900" t="43520" r="6186" b="14750"/>
          <a:stretch/>
        </p:blipFill>
        <p:spPr>
          <a:xfrm rot="16200000">
            <a:off x="948706" y="-542328"/>
            <a:ext cx="964431" cy="2861840"/>
          </a:xfrm>
          <a:prstGeom prst="rect">
            <a:avLst/>
          </a:prstGeom>
        </p:spPr>
      </p:pic>
      <p:pic>
        <p:nvPicPr>
          <p:cNvPr id="4" name="Imagem 3" descr="Mapa com linhas pretas em fundo branco&#10;&#10;Descrição gerada automaticamente com confiança média">
            <a:extLst>
              <a:ext uri="{FF2B5EF4-FFF2-40B4-BE49-F238E27FC236}">
                <a16:creationId xmlns:a16="http://schemas.microsoft.com/office/drawing/2014/main" id="{F36E1B1D-51AC-F6D1-69A5-EBFC9CFE8DB2}"/>
              </a:ext>
            </a:extLst>
          </p:cNvPr>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85900" t="64332" r="6186" b="-1"/>
          <a:stretch/>
        </p:blipFill>
        <p:spPr>
          <a:xfrm rot="16200000">
            <a:off x="10486726" y="-400095"/>
            <a:ext cx="964431" cy="2446116"/>
          </a:xfrm>
          <a:prstGeom prst="rect">
            <a:avLst/>
          </a:prstGeom>
        </p:spPr>
      </p:pic>
      <p:sp>
        <p:nvSpPr>
          <p:cNvPr id="6" name="Retângulo 5">
            <a:extLst>
              <a:ext uri="{FF2B5EF4-FFF2-40B4-BE49-F238E27FC236}">
                <a16:creationId xmlns:a16="http://schemas.microsoft.com/office/drawing/2014/main" id="{A4C2AD98-1790-87CF-779A-A1A88C490BAB}"/>
              </a:ext>
            </a:extLst>
          </p:cNvPr>
          <p:cNvSpPr/>
          <p:nvPr/>
        </p:nvSpPr>
        <p:spPr>
          <a:xfrm>
            <a:off x="0" y="284354"/>
            <a:ext cx="12192000" cy="1077218"/>
          </a:xfrm>
          <a:prstGeom prst="rect">
            <a:avLst/>
          </a:prstGeom>
          <a:solidFill>
            <a:schemeClr val="accent5">
              <a:lumMod val="20000"/>
              <a:lumOff val="80000"/>
              <a:alpha val="69020"/>
            </a:schemeClr>
          </a:solidFill>
          <a:ln>
            <a:solidFill>
              <a:srgbClr val="E8F3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graphicFrame>
        <p:nvGraphicFramePr>
          <p:cNvPr id="5" name="Gráfico 4">
            <a:extLst>
              <a:ext uri="{FF2B5EF4-FFF2-40B4-BE49-F238E27FC236}">
                <a16:creationId xmlns:a16="http://schemas.microsoft.com/office/drawing/2014/main" id="{75AC5C09-1E2D-4FFD-AC0B-FE5026749888}"/>
              </a:ext>
            </a:extLst>
          </p:cNvPr>
          <p:cNvGraphicFramePr>
            <a:graphicFrameLocks/>
          </p:cNvGraphicFramePr>
          <p:nvPr>
            <p:extLst>
              <p:ext uri="{D42A27DB-BD31-4B8C-83A1-F6EECF244321}">
                <p14:modId xmlns:p14="http://schemas.microsoft.com/office/powerpoint/2010/main" val="2503825713"/>
              </p:ext>
            </p:extLst>
          </p:nvPr>
        </p:nvGraphicFramePr>
        <p:xfrm>
          <a:off x="678084" y="1626243"/>
          <a:ext cx="10835832" cy="5231757"/>
        </p:xfrm>
        <a:graphic>
          <a:graphicData uri="http://schemas.openxmlformats.org/drawingml/2006/chart">
            <c:chart xmlns:c="http://schemas.openxmlformats.org/drawingml/2006/chart" xmlns:r="http://schemas.openxmlformats.org/officeDocument/2006/relationships" r:id="rId4"/>
          </a:graphicData>
        </a:graphic>
      </p:graphicFrame>
      <p:sp>
        <p:nvSpPr>
          <p:cNvPr id="3" name="CaixaDeTexto 2">
            <a:extLst>
              <a:ext uri="{FF2B5EF4-FFF2-40B4-BE49-F238E27FC236}">
                <a16:creationId xmlns:a16="http://schemas.microsoft.com/office/drawing/2014/main" id="{224F7BC3-3B12-8BBC-7580-BAC6843BCEC9}"/>
              </a:ext>
            </a:extLst>
          </p:cNvPr>
          <p:cNvSpPr txBox="1"/>
          <p:nvPr/>
        </p:nvSpPr>
        <p:spPr>
          <a:xfrm>
            <a:off x="2861842" y="222798"/>
            <a:ext cx="6976640" cy="1200329"/>
          </a:xfrm>
          <a:prstGeom prst="rect">
            <a:avLst/>
          </a:prstGeom>
          <a:noFill/>
        </p:spPr>
        <p:txBody>
          <a:bodyPr wrap="square">
            <a:spAutoFit/>
          </a:bodyPr>
          <a:lstStyle/>
          <a:p>
            <a:pPr algn="ctr" rtl="0">
              <a:defRPr sz="2128" b="1" i="0" u="none" strike="noStrike" kern="1200" baseline="0">
                <a:solidFill>
                  <a:prstClr val="black"/>
                </a:solidFill>
                <a:latin typeface="+mn-lt"/>
                <a:ea typeface="+mn-ea"/>
                <a:cs typeface="+mn-cs"/>
              </a:defRPr>
            </a:pPr>
            <a:r>
              <a:rPr lang="pt-BR" sz="3600" dirty="0">
                <a:latin typeface="Baguet Script" panose="00000500000000000000" pitchFamily="2" charset="0"/>
              </a:rPr>
              <a:t>Publicações associadas ao termo </a:t>
            </a:r>
          </a:p>
          <a:p>
            <a:pPr algn="ctr" rtl="0">
              <a:defRPr sz="2128" b="1" i="0" u="none" strike="noStrike" kern="1200" baseline="0">
                <a:solidFill>
                  <a:prstClr val="black"/>
                </a:solidFill>
                <a:latin typeface="+mn-lt"/>
                <a:ea typeface="+mn-ea"/>
                <a:cs typeface="+mn-cs"/>
              </a:defRPr>
            </a:pPr>
            <a:r>
              <a:rPr lang="pt-BR" sz="3600" dirty="0">
                <a:latin typeface="Baguet Script" panose="00000500000000000000" pitchFamily="2" charset="0"/>
              </a:rPr>
              <a:t>“</a:t>
            </a:r>
            <a:r>
              <a:rPr lang="pt-BR" sz="3600" dirty="0">
                <a:solidFill>
                  <a:srgbClr val="FF0000"/>
                </a:solidFill>
                <a:latin typeface="Baguet Script" panose="00000500000000000000" pitchFamily="2" charset="0"/>
              </a:rPr>
              <a:t>Big Data</a:t>
            </a:r>
            <a:r>
              <a:rPr lang="pt-BR" sz="3600" dirty="0">
                <a:latin typeface="Baguet Script" panose="00000500000000000000" pitchFamily="2" charset="0"/>
              </a:rPr>
              <a:t>” no </a:t>
            </a:r>
            <a:r>
              <a:rPr lang="pt-BR" sz="3600" dirty="0" err="1">
                <a:latin typeface="Baguet Script" panose="00000500000000000000" pitchFamily="2" charset="0"/>
              </a:rPr>
              <a:t>PubMed</a:t>
            </a:r>
            <a:r>
              <a:rPr lang="pt-BR" sz="3600" dirty="0">
                <a:latin typeface="Baguet Script" panose="00000500000000000000" pitchFamily="2" charset="0"/>
              </a:rPr>
              <a:t> (1980-2022)</a:t>
            </a:r>
            <a:endParaRPr lang="en-US" sz="3600" dirty="0">
              <a:latin typeface="Baguet Script" panose="00000500000000000000" pitchFamily="2" charset="0"/>
            </a:endParaRPr>
          </a:p>
        </p:txBody>
      </p:sp>
    </p:spTree>
    <p:extLst>
      <p:ext uri="{BB962C8B-B14F-4D97-AF65-F5344CB8AC3E}">
        <p14:creationId xmlns:p14="http://schemas.microsoft.com/office/powerpoint/2010/main" val="2370178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Imagem 4" descr="Grupo de pessoas dançando&#10;&#10;Descrição gerada automaticamente com confiança média">
            <a:extLst>
              <a:ext uri="{FF2B5EF4-FFF2-40B4-BE49-F238E27FC236}">
                <a16:creationId xmlns:a16="http://schemas.microsoft.com/office/drawing/2014/main" id="{4244385B-D999-BC58-495A-EC6049FB562A}"/>
              </a:ext>
            </a:extLst>
          </p:cNvPr>
          <p:cNvPicPr>
            <a:picLocks noChangeAspect="1"/>
          </p:cNvPicPr>
          <p:nvPr/>
        </p:nvPicPr>
        <p:blipFill rotWithShape="1">
          <a:blip r:embed="rId2">
            <a:extLst>
              <a:ext uri="{28A0092B-C50C-407E-A947-70E740481C1C}">
                <a14:useLocalDpi xmlns:a14="http://schemas.microsoft.com/office/drawing/2010/main" val="0"/>
              </a:ext>
            </a:extLst>
          </a:blip>
          <a:srcRect t="20428" b="4586"/>
          <a:stretch/>
        </p:blipFill>
        <p:spPr>
          <a:xfrm>
            <a:off x="-1504" y="1282"/>
            <a:ext cx="12191980" cy="6856718"/>
          </a:xfrm>
          <a:prstGeom prst="rect">
            <a:avLst/>
          </a:prstGeom>
        </p:spPr>
      </p:pic>
    </p:spTree>
    <p:extLst>
      <p:ext uri="{BB962C8B-B14F-4D97-AF65-F5344CB8AC3E}">
        <p14:creationId xmlns:p14="http://schemas.microsoft.com/office/powerpoint/2010/main" val="41539876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6" name="Picture 8" descr="BON in a Box">
            <a:extLst>
              <a:ext uri="{FF2B5EF4-FFF2-40B4-BE49-F238E27FC236}">
                <a16:creationId xmlns:a16="http://schemas.microsoft.com/office/drawing/2014/main" id="{BA338340-0B40-4029-7627-616AE1582B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60" b="17536"/>
          <a:stretch/>
        </p:blipFill>
        <p:spPr bwMode="auto">
          <a:xfrm>
            <a:off x="1806615" y="1723476"/>
            <a:ext cx="4289385" cy="3393113"/>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1">
            <a:extLst>
              <a:ext uri="{FF2B5EF4-FFF2-40B4-BE49-F238E27FC236}">
                <a16:creationId xmlns:a16="http://schemas.microsoft.com/office/drawing/2014/main" id="{7C760DDE-D44B-6534-7CE8-1D7CD13C596F}"/>
              </a:ext>
            </a:extLst>
          </p:cNvPr>
          <p:cNvSpPr/>
          <p:nvPr/>
        </p:nvSpPr>
        <p:spPr>
          <a:xfrm>
            <a:off x="207667" y="64530"/>
            <a:ext cx="2242922" cy="769441"/>
          </a:xfrm>
          <a:prstGeom prst="rect">
            <a:avLst/>
          </a:prstGeom>
          <a:noFill/>
          <a:ln>
            <a:noFill/>
          </a:ln>
        </p:spPr>
        <p:txBody>
          <a:bodyPr wrap="none" lIns="91440" tIns="45720" rIns="91440" bIns="45720">
            <a:spAutoFit/>
          </a:bodyPr>
          <a:lstStyle/>
          <a:p>
            <a:r>
              <a:rPr lang="pt-BR" sz="4400" dirty="0">
                <a:solidFill>
                  <a:schemeClr val="tx1">
                    <a:lumMod val="85000"/>
                    <a:lumOff val="15000"/>
                  </a:schemeClr>
                </a:solidFill>
                <a:effectLst>
                  <a:outerShdw blurRad="38100" dist="38100" dir="2700000" algn="tl">
                    <a:srgbClr val="000000">
                      <a:alpha val="43137"/>
                    </a:srgbClr>
                  </a:outerShdw>
                </a:effectLst>
                <a:latin typeface="Baguet Script" panose="00000500000000000000" pitchFamily="2" charset="0"/>
              </a:rPr>
              <a:t>Big Data</a:t>
            </a:r>
          </a:p>
        </p:txBody>
      </p:sp>
      <p:pic>
        <p:nvPicPr>
          <p:cNvPr id="7170" name="Picture 2" descr="SARS-CoV-2 NCBI assembly submission protocol: GenBank">
            <a:extLst>
              <a:ext uri="{FF2B5EF4-FFF2-40B4-BE49-F238E27FC236}">
                <a16:creationId xmlns:a16="http://schemas.microsoft.com/office/drawing/2014/main" id="{435B08A3-8F88-F1F9-9428-A38F21B5407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2760" b="26203"/>
          <a:stretch/>
        </p:blipFill>
        <p:spPr bwMode="auto">
          <a:xfrm>
            <a:off x="3951307" y="5209401"/>
            <a:ext cx="2857500" cy="145841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PDB File Format - LAMMPS Tube">
            <a:extLst>
              <a:ext uri="{FF2B5EF4-FFF2-40B4-BE49-F238E27FC236}">
                <a16:creationId xmlns:a16="http://schemas.microsoft.com/office/drawing/2014/main" id="{95386AE7-7D0B-C0E7-5F97-DFD4E92233C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845" t="30380" r="11032" b="29452"/>
          <a:stretch/>
        </p:blipFill>
        <p:spPr bwMode="auto">
          <a:xfrm>
            <a:off x="2757878" y="364075"/>
            <a:ext cx="3519780" cy="1176313"/>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GBIF Backbone Taxonomy">
            <a:extLst>
              <a:ext uri="{FF2B5EF4-FFF2-40B4-BE49-F238E27FC236}">
                <a16:creationId xmlns:a16="http://schemas.microsoft.com/office/drawing/2014/main" id="{CF065D39-6CF9-C70A-C6C4-1E83414276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622" y="4865150"/>
            <a:ext cx="2857500" cy="1895475"/>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Search FishBase">
            <a:extLst>
              <a:ext uri="{FF2B5EF4-FFF2-40B4-BE49-F238E27FC236}">
                <a16:creationId xmlns:a16="http://schemas.microsoft.com/office/drawing/2014/main" id="{0F7D8DF3-F329-20C5-2B6E-23E9DAF785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58140" y="1870479"/>
            <a:ext cx="3698604" cy="1292088"/>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Integrated Digitized Biocollections (iDigBio) | RDA">
            <a:extLst>
              <a:ext uri="{FF2B5EF4-FFF2-40B4-BE49-F238E27FC236}">
                <a16:creationId xmlns:a16="http://schemas.microsoft.com/office/drawing/2014/main" id="{76D26F7B-33E8-DD18-C55E-B47E50CFFA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08807" y="3946123"/>
            <a:ext cx="4179016" cy="1292089"/>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Rede Nacional de Dados de Saúde (RNDS), uma Infovia Digital Nacional –  HIHUB.TECH🌎Inovação♾️Saúde🚀">
            <a:extLst>
              <a:ext uri="{FF2B5EF4-FFF2-40B4-BE49-F238E27FC236}">
                <a16:creationId xmlns:a16="http://schemas.microsoft.com/office/drawing/2014/main" id="{88A93147-7760-4476-CC80-B48EDF51580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36575" y="5317531"/>
            <a:ext cx="4445554" cy="1540469"/>
          </a:xfrm>
          <a:prstGeom prst="rect">
            <a:avLst/>
          </a:prstGeom>
          <a:noFill/>
          <a:extLst>
            <a:ext uri="{909E8E84-426E-40DD-AFC4-6F175D3DCCD1}">
              <a14:hiddenFill xmlns:a14="http://schemas.microsoft.com/office/drawing/2010/main">
                <a:solidFill>
                  <a:srgbClr val="FFFFFF"/>
                </a:solidFill>
              </a14:hiddenFill>
            </a:ext>
          </a:extLst>
        </p:spPr>
      </p:pic>
      <p:pic>
        <p:nvPicPr>
          <p:cNvPr id="7184" name="Picture 16" descr="Socioeconomic Data and Applications Center (SEDAC) - Organisations -  Pacific Data Hub">
            <a:extLst>
              <a:ext uri="{FF2B5EF4-FFF2-40B4-BE49-F238E27FC236}">
                <a16:creationId xmlns:a16="http://schemas.microsoft.com/office/drawing/2014/main" id="{75505D2B-1A16-7047-A23C-892AD70739B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18883" y="449250"/>
            <a:ext cx="1587056" cy="1587056"/>
          </a:xfrm>
          <a:prstGeom prst="rect">
            <a:avLst/>
          </a:prstGeom>
          <a:noFill/>
          <a:extLst>
            <a:ext uri="{909E8E84-426E-40DD-AFC4-6F175D3DCCD1}">
              <a14:hiddenFill xmlns:a14="http://schemas.microsoft.com/office/drawing/2010/main">
                <a:solidFill>
                  <a:srgbClr val="FFFFFF"/>
                </a:solidFill>
              </a14:hiddenFill>
            </a:ext>
          </a:extLst>
        </p:spPr>
      </p:pic>
      <p:pic>
        <p:nvPicPr>
          <p:cNvPr id="7186" name="Picture 18" descr="WikiAves 2.0 | WikiAves - A Enciclopédia das Aves do Brasil">
            <a:extLst>
              <a:ext uri="{FF2B5EF4-FFF2-40B4-BE49-F238E27FC236}">
                <a16:creationId xmlns:a16="http://schemas.microsoft.com/office/drawing/2014/main" id="{A1EFFBDA-6FCB-23E7-2BE3-408C8D71E7D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9185" y="1264971"/>
            <a:ext cx="1981200" cy="2181225"/>
          </a:xfrm>
          <a:prstGeom prst="rect">
            <a:avLst/>
          </a:prstGeom>
          <a:noFill/>
          <a:extLst>
            <a:ext uri="{909E8E84-426E-40DD-AFC4-6F175D3DCCD1}">
              <a14:hiddenFill xmlns:a14="http://schemas.microsoft.com/office/drawing/2010/main">
                <a:solidFill>
                  <a:srgbClr val="FFFFFF"/>
                </a:solidFill>
              </a14:hiddenFill>
            </a:ext>
          </a:extLst>
        </p:spPr>
      </p:pic>
      <p:pic>
        <p:nvPicPr>
          <p:cNvPr id="7188" name="Picture 20" descr="Ocean Biodiversity Information System">
            <a:extLst>
              <a:ext uri="{FF2B5EF4-FFF2-40B4-BE49-F238E27FC236}">
                <a16:creationId xmlns:a16="http://schemas.microsoft.com/office/drawing/2014/main" id="{EF6936CA-A8F4-DCF4-F2E6-C0F5CA6F088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898315" y="2242103"/>
            <a:ext cx="2853307" cy="1624701"/>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362C962A-E33C-3AD4-1A03-DB290123FC21}"/>
              </a:ext>
            </a:extLst>
          </p:cNvPr>
          <p:cNvSpPr txBox="1"/>
          <p:nvPr/>
        </p:nvSpPr>
        <p:spPr>
          <a:xfrm>
            <a:off x="31413" y="795075"/>
            <a:ext cx="2727029" cy="338554"/>
          </a:xfrm>
          <a:prstGeom prst="rect">
            <a:avLst/>
          </a:prstGeom>
          <a:noFill/>
        </p:spPr>
        <p:txBody>
          <a:bodyPr wrap="none" rtlCol="0">
            <a:spAutoFit/>
          </a:bodyPr>
          <a:lstStyle/>
          <a:p>
            <a:r>
              <a:rPr lang="pt-BR" sz="1600" dirty="0">
                <a:latin typeface="Bahnschrift SemiLight SemiConde" panose="020B0502040204020203" pitchFamily="34" charset="0"/>
              </a:rPr>
              <a:t>Velocidade | Variedade | Volume</a:t>
            </a:r>
          </a:p>
        </p:txBody>
      </p:sp>
      <p:pic>
        <p:nvPicPr>
          <p:cNvPr id="8" name="Imagem 7">
            <a:extLst>
              <a:ext uri="{FF2B5EF4-FFF2-40B4-BE49-F238E27FC236}">
                <a16:creationId xmlns:a16="http://schemas.microsoft.com/office/drawing/2014/main" id="{3E9F79CE-3506-C6FD-560E-7A617595EFCF}"/>
              </a:ext>
            </a:extLst>
          </p:cNvPr>
          <p:cNvPicPr>
            <a:picLocks noChangeAspect="1"/>
          </p:cNvPicPr>
          <p:nvPr/>
        </p:nvPicPr>
        <p:blipFill>
          <a:blip r:embed="rId13"/>
          <a:stretch>
            <a:fillRect/>
          </a:stretch>
        </p:blipFill>
        <p:spPr>
          <a:xfrm>
            <a:off x="9215407" y="54098"/>
            <a:ext cx="2339955" cy="1982208"/>
          </a:xfrm>
          <a:prstGeom prst="rect">
            <a:avLst/>
          </a:prstGeom>
        </p:spPr>
      </p:pic>
    </p:spTree>
    <p:extLst>
      <p:ext uri="{BB962C8B-B14F-4D97-AF65-F5344CB8AC3E}">
        <p14:creationId xmlns:p14="http://schemas.microsoft.com/office/powerpoint/2010/main" val="25972047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A86DE16E-16E3-D130-4C7A-FE203926AD0F}"/>
              </a:ext>
            </a:extLst>
          </p:cNvPr>
          <p:cNvPicPr>
            <a:picLocks noChangeAspect="1"/>
          </p:cNvPicPr>
          <p:nvPr/>
        </p:nvPicPr>
        <p:blipFill>
          <a:blip r:embed="rId3"/>
          <a:stretch>
            <a:fillRect/>
          </a:stretch>
        </p:blipFill>
        <p:spPr>
          <a:xfrm>
            <a:off x="251533" y="170807"/>
            <a:ext cx="8858250" cy="4495800"/>
          </a:xfrm>
          <a:prstGeom prst="rect">
            <a:avLst/>
          </a:prstGeom>
          <a:ln>
            <a:solidFill>
              <a:schemeClr val="tx1"/>
            </a:solidFill>
          </a:ln>
        </p:spPr>
      </p:pic>
      <p:pic>
        <p:nvPicPr>
          <p:cNvPr id="11" name="Imagem 10">
            <a:extLst>
              <a:ext uri="{FF2B5EF4-FFF2-40B4-BE49-F238E27FC236}">
                <a16:creationId xmlns:a16="http://schemas.microsoft.com/office/drawing/2014/main" id="{B8DE18CD-DA68-4F8A-2676-D7B26DC1BD59}"/>
              </a:ext>
            </a:extLst>
          </p:cNvPr>
          <p:cNvPicPr>
            <a:picLocks noChangeAspect="1"/>
          </p:cNvPicPr>
          <p:nvPr/>
        </p:nvPicPr>
        <p:blipFill>
          <a:blip r:embed="rId4"/>
          <a:stretch>
            <a:fillRect/>
          </a:stretch>
        </p:blipFill>
        <p:spPr>
          <a:xfrm>
            <a:off x="4188738" y="0"/>
            <a:ext cx="8096250" cy="3810000"/>
          </a:xfrm>
          <a:prstGeom prst="rect">
            <a:avLst/>
          </a:prstGeom>
          <a:ln>
            <a:solidFill>
              <a:schemeClr val="tx1"/>
            </a:solidFill>
          </a:ln>
        </p:spPr>
      </p:pic>
      <p:pic>
        <p:nvPicPr>
          <p:cNvPr id="13" name="Imagem 12">
            <a:extLst>
              <a:ext uri="{FF2B5EF4-FFF2-40B4-BE49-F238E27FC236}">
                <a16:creationId xmlns:a16="http://schemas.microsoft.com/office/drawing/2014/main" id="{A5ADC92E-BDE0-6D02-5CF3-F75F7F4DC8C6}"/>
              </a:ext>
            </a:extLst>
          </p:cNvPr>
          <p:cNvPicPr>
            <a:picLocks noChangeAspect="1"/>
          </p:cNvPicPr>
          <p:nvPr/>
        </p:nvPicPr>
        <p:blipFill>
          <a:blip r:embed="rId5"/>
          <a:stretch>
            <a:fillRect/>
          </a:stretch>
        </p:blipFill>
        <p:spPr>
          <a:xfrm>
            <a:off x="251533" y="2418707"/>
            <a:ext cx="8115300" cy="3848100"/>
          </a:xfrm>
          <a:prstGeom prst="rect">
            <a:avLst/>
          </a:prstGeom>
          <a:ln>
            <a:solidFill>
              <a:schemeClr val="tx1"/>
            </a:solidFill>
          </a:ln>
        </p:spPr>
      </p:pic>
      <p:pic>
        <p:nvPicPr>
          <p:cNvPr id="15" name="Imagem 14">
            <a:extLst>
              <a:ext uri="{FF2B5EF4-FFF2-40B4-BE49-F238E27FC236}">
                <a16:creationId xmlns:a16="http://schemas.microsoft.com/office/drawing/2014/main" id="{5CB644B1-C8D6-9536-9CB1-41BF5FF9BB6D}"/>
              </a:ext>
            </a:extLst>
          </p:cNvPr>
          <p:cNvPicPr>
            <a:picLocks noChangeAspect="1"/>
          </p:cNvPicPr>
          <p:nvPr/>
        </p:nvPicPr>
        <p:blipFill>
          <a:blip r:embed="rId6"/>
          <a:stretch>
            <a:fillRect/>
          </a:stretch>
        </p:blipFill>
        <p:spPr>
          <a:xfrm>
            <a:off x="3600450" y="2397443"/>
            <a:ext cx="8591550" cy="3838575"/>
          </a:xfrm>
          <a:prstGeom prst="rect">
            <a:avLst/>
          </a:prstGeom>
          <a:ln>
            <a:solidFill>
              <a:schemeClr val="tx1"/>
            </a:solidFill>
          </a:ln>
        </p:spPr>
      </p:pic>
      <p:pic>
        <p:nvPicPr>
          <p:cNvPr id="17" name="Imagem 16">
            <a:extLst>
              <a:ext uri="{FF2B5EF4-FFF2-40B4-BE49-F238E27FC236}">
                <a16:creationId xmlns:a16="http://schemas.microsoft.com/office/drawing/2014/main" id="{2EADA8A8-3A22-A62E-BAD5-CDF30C88E18F}"/>
              </a:ext>
            </a:extLst>
          </p:cNvPr>
          <p:cNvPicPr>
            <a:picLocks noChangeAspect="1"/>
          </p:cNvPicPr>
          <p:nvPr/>
        </p:nvPicPr>
        <p:blipFill rotWithShape="1">
          <a:blip r:embed="rId7"/>
          <a:srcRect b="48496"/>
          <a:stretch/>
        </p:blipFill>
        <p:spPr>
          <a:xfrm>
            <a:off x="2703242" y="4680734"/>
            <a:ext cx="8362950" cy="2006460"/>
          </a:xfrm>
          <a:prstGeom prst="rect">
            <a:avLst/>
          </a:prstGeom>
          <a:ln>
            <a:solidFill>
              <a:schemeClr val="tx1"/>
            </a:solidFill>
          </a:ln>
        </p:spPr>
      </p:pic>
    </p:spTree>
    <p:extLst>
      <p:ext uri="{BB962C8B-B14F-4D97-AF65-F5344CB8AC3E}">
        <p14:creationId xmlns:p14="http://schemas.microsoft.com/office/powerpoint/2010/main" val="24102950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289095C5-6121-A19E-6D74-E2728B68CAA0}"/>
              </a:ext>
            </a:extLst>
          </p:cNvPr>
          <p:cNvPicPr>
            <a:picLocks noChangeAspect="1"/>
          </p:cNvPicPr>
          <p:nvPr/>
        </p:nvPicPr>
        <p:blipFill rotWithShape="1">
          <a:blip r:embed="rId2"/>
          <a:srcRect t="16110"/>
          <a:stretch/>
        </p:blipFill>
        <p:spPr>
          <a:xfrm>
            <a:off x="10600" y="108155"/>
            <a:ext cx="12192000" cy="3060546"/>
          </a:xfrm>
          <a:prstGeom prst="rect">
            <a:avLst/>
          </a:prstGeom>
        </p:spPr>
      </p:pic>
      <p:pic>
        <p:nvPicPr>
          <p:cNvPr id="4" name="Imagem 3">
            <a:extLst>
              <a:ext uri="{FF2B5EF4-FFF2-40B4-BE49-F238E27FC236}">
                <a16:creationId xmlns:a16="http://schemas.microsoft.com/office/drawing/2014/main" id="{73F762EF-0797-5EE3-9F67-FDD37A8CD12B}"/>
              </a:ext>
            </a:extLst>
          </p:cNvPr>
          <p:cNvPicPr>
            <a:picLocks noChangeAspect="1"/>
          </p:cNvPicPr>
          <p:nvPr/>
        </p:nvPicPr>
        <p:blipFill rotWithShape="1">
          <a:blip r:embed="rId3"/>
          <a:srcRect t="18045" b="19186"/>
          <a:stretch/>
        </p:blipFill>
        <p:spPr>
          <a:xfrm>
            <a:off x="-10600" y="2252810"/>
            <a:ext cx="12192000" cy="2568677"/>
          </a:xfrm>
          <a:prstGeom prst="rect">
            <a:avLst/>
          </a:prstGeom>
        </p:spPr>
      </p:pic>
      <p:pic>
        <p:nvPicPr>
          <p:cNvPr id="6" name="Imagem 5">
            <a:extLst>
              <a:ext uri="{FF2B5EF4-FFF2-40B4-BE49-F238E27FC236}">
                <a16:creationId xmlns:a16="http://schemas.microsoft.com/office/drawing/2014/main" id="{96807804-7FB0-9573-8EF6-3E2B8571B89E}"/>
              </a:ext>
            </a:extLst>
          </p:cNvPr>
          <p:cNvPicPr>
            <a:picLocks noChangeAspect="1"/>
          </p:cNvPicPr>
          <p:nvPr/>
        </p:nvPicPr>
        <p:blipFill>
          <a:blip r:embed="rId4"/>
          <a:stretch>
            <a:fillRect/>
          </a:stretch>
        </p:blipFill>
        <p:spPr>
          <a:xfrm>
            <a:off x="6095983" y="3428994"/>
            <a:ext cx="33" cy="11"/>
          </a:xfrm>
          <a:prstGeom prst="rect">
            <a:avLst/>
          </a:prstGeom>
        </p:spPr>
      </p:pic>
      <p:pic>
        <p:nvPicPr>
          <p:cNvPr id="14" name="Imagem 13">
            <a:extLst>
              <a:ext uri="{FF2B5EF4-FFF2-40B4-BE49-F238E27FC236}">
                <a16:creationId xmlns:a16="http://schemas.microsoft.com/office/drawing/2014/main" id="{AACD8665-214F-0701-F4BD-4342812C6AD1}"/>
              </a:ext>
            </a:extLst>
          </p:cNvPr>
          <p:cNvPicPr>
            <a:picLocks noChangeAspect="1"/>
          </p:cNvPicPr>
          <p:nvPr/>
        </p:nvPicPr>
        <p:blipFill rotWithShape="1">
          <a:blip r:embed="rId5"/>
          <a:srcRect t="15145" b="32523"/>
          <a:stretch/>
        </p:blipFill>
        <p:spPr>
          <a:xfrm>
            <a:off x="-9064" y="4798640"/>
            <a:ext cx="11990074" cy="1981366"/>
          </a:xfrm>
          <a:prstGeom prst="rect">
            <a:avLst/>
          </a:prstGeom>
        </p:spPr>
      </p:pic>
      <p:pic>
        <p:nvPicPr>
          <p:cNvPr id="1026" name="Picture 2">
            <a:extLst>
              <a:ext uri="{FF2B5EF4-FFF2-40B4-BE49-F238E27FC236}">
                <a16:creationId xmlns:a16="http://schemas.microsoft.com/office/drawing/2014/main" id="{D0E2F222-BD1F-D8BF-D4BC-16C214BBE6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83776" y="5884390"/>
            <a:ext cx="2892824" cy="613464"/>
          </a:xfrm>
          <a:prstGeom prst="rect">
            <a:avLst/>
          </a:prstGeom>
          <a:solidFill>
            <a:schemeClr val="bg1"/>
          </a:solidFill>
        </p:spPr>
      </p:pic>
    </p:spTree>
    <p:extLst>
      <p:ext uri="{BB962C8B-B14F-4D97-AF65-F5344CB8AC3E}">
        <p14:creationId xmlns:p14="http://schemas.microsoft.com/office/powerpoint/2010/main" val="27491290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a:stretch>
        </a:blipFill>
        <a:effectLst/>
      </p:bgPr>
    </p:bg>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DB30F757-FBDB-9155-83BB-6663A98F08E7}"/>
              </a:ext>
            </a:extLst>
          </p:cNvPr>
          <p:cNvSpPr/>
          <p:nvPr/>
        </p:nvSpPr>
        <p:spPr>
          <a:xfrm>
            <a:off x="0" y="383150"/>
            <a:ext cx="12192000" cy="1077218"/>
          </a:xfrm>
          <a:prstGeom prst="rect">
            <a:avLst/>
          </a:prstGeom>
          <a:solidFill>
            <a:schemeClr val="accent1">
              <a:lumMod val="40000"/>
              <a:lumOff val="60000"/>
              <a:alpha val="6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CaixaDeTexto 5">
            <a:extLst>
              <a:ext uri="{FF2B5EF4-FFF2-40B4-BE49-F238E27FC236}">
                <a16:creationId xmlns:a16="http://schemas.microsoft.com/office/drawing/2014/main" id="{152298B4-08DA-EBC5-C426-718A9A28E545}"/>
              </a:ext>
            </a:extLst>
          </p:cNvPr>
          <p:cNvSpPr txBox="1"/>
          <p:nvPr/>
        </p:nvSpPr>
        <p:spPr>
          <a:xfrm>
            <a:off x="0" y="317914"/>
            <a:ext cx="11594733" cy="1200329"/>
          </a:xfrm>
          <a:prstGeom prst="rect">
            <a:avLst/>
          </a:prstGeom>
          <a:noFill/>
        </p:spPr>
        <p:txBody>
          <a:bodyPr wrap="square">
            <a:spAutoFit/>
          </a:bodyPr>
          <a:lstStyle/>
          <a:p>
            <a:pPr algn="ctr" rtl="0">
              <a:defRPr sz="2128" b="1" i="0" u="none" strike="noStrike" kern="1200" baseline="0">
                <a:solidFill>
                  <a:prstClr val="black"/>
                </a:solidFill>
                <a:latin typeface="+mn-lt"/>
                <a:ea typeface="+mn-ea"/>
                <a:cs typeface="+mn-cs"/>
              </a:defRPr>
            </a:pPr>
            <a:r>
              <a:rPr lang="es-AR" sz="3600" dirty="0">
                <a:solidFill>
                  <a:schemeClr val="tx1">
                    <a:lumMod val="75000"/>
                    <a:lumOff val="25000"/>
                  </a:schemeClr>
                </a:solidFill>
                <a:latin typeface="Bahnschrift Light Condensed" panose="020B0502040204020203" pitchFamily="34" charset="0"/>
              </a:rPr>
              <a:t>¡Cuidado donde tocas! </a:t>
            </a:r>
          </a:p>
          <a:p>
            <a:pPr algn="ctr" rtl="0">
              <a:defRPr sz="2128" b="1" i="0" u="none" strike="noStrike" kern="1200" baseline="0">
                <a:solidFill>
                  <a:prstClr val="black"/>
                </a:solidFill>
                <a:latin typeface="+mn-lt"/>
                <a:ea typeface="+mn-ea"/>
                <a:cs typeface="+mn-cs"/>
              </a:defRPr>
            </a:pPr>
            <a:r>
              <a:rPr lang="es-AR" sz="3600" dirty="0">
                <a:solidFill>
                  <a:schemeClr val="tx1">
                    <a:lumMod val="75000"/>
                    <a:lumOff val="25000"/>
                  </a:schemeClr>
                </a:solidFill>
                <a:latin typeface="Bahnschrift Light Condensed" panose="020B0502040204020203" pitchFamily="34" charset="0"/>
              </a:rPr>
              <a:t>Un mapa de riesgo para el lonomismo en Sudamérica.</a:t>
            </a:r>
            <a:endParaRPr lang="en-US" sz="3600" dirty="0">
              <a:solidFill>
                <a:schemeClr val="tx1">
                  <a:lumMod val="75000"/>
                  <a:lumOff val="25000"/>
                </a:schemeClr>
              </a:solidFill>
              <a:latin typeface="Bahnschrift Light Condensed" panose="020B0502040204020203" pitchFamily="34" charset="0"/>
            </a:endParaRPr>
          </a:p>
        </p:txBody>
      </p:sp>
      <p:pic>
        <p:nvPicPr>
          <p:cNvPr id="14338" name="Picture 2" descr="R (programming language) - Wikipedia">
            <a:extLst>
              <a:ext uri="{FF2B5EF4-FFF2-40B4-BE49-F238E27FC236}">
                <a16:creationId xmlns:a16="http://schemas.microsoft.com/office/drawing/2014/main" id="{281019D9-4624-CB63-8B38-A669E8E935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01944" y="650957"/>
            <a:ext cx="698816" cy="54160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a:extLst>
              <a:ext uri="{FF2B5EF4-FFF2-40B4-BE49-F238E27FC236}">
                <a16:creationId xmlns:a16="http://schemas.microsoft.com/office/drawing/2014/main" id="{92165D69-4DF6-CA21-73E5-1117193E948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 r="1412" b="1136"/>
          <a:stretch/>
        </p:blipFill>
        <p:spPr bwMode="auto">
          <a:xfrm>
            <a:off x="528814" y="1816952"/>
            <a:ext cx="6230802" cy="4657898"/>
          </a:xfrm>
          <a:prstGeom prst="rect">
            <a:avLst/>
          </a:prstGeom>
          <a:noFill/>
          <a:ln>
            <a:noFill/>
          </a:ln>
          <a:extLst>
            <a:ext uri="{53640926-AAD7-44D8-BBD7-CCE9431645EC}">
              <a14:shadowObscured xmlns:a14="http://schemas.microsoft.com/office/drawing/2010/main"/>
            </a:ext>
          </a:extLst>
        </p:spPr>
      </p:pic>
      <p:pic>
        <p:nvPicPr>
          <p:cNvPr id="15" name="Imagem 14" descr="Gráfico, Mapa&#10;&#10;Descrição gerada automaticamente">
            <a:extLst>
              <a:ext uri="{FF2B5EF4-FFF2-40B4-BE49-F238E27FC236}">
                <a16:creationId xmlns:a16="http://schemas.microsoft.com/office/drawing/2014/main" id="{82118498-FB6B-DE4C-E4FB-CD3BD0784847}"/>
              </a:ext>
            </a:extLst>
          </p:cNvPr>
          <p:cNvPicPr>
            <a:picLocks noChangeAspect="1"/>
          </p:cNvPicPr>
          <p:nvPr/>
        </p:nvPicPr>
        <p:blipFill rotWithShape="1">
          <a:blip r:embed="rId5">
            <a:extLst>
              <a:ext uri="{28A0092B-C50C-407E-A947-70E740481C1C}">
                <a14:useLocalDpi xmlns:a14="http://schemas.microsoft.com/office/drawing/2010/main" val="0"/>
              </a:ext>
            </a:extLst>
          </a:blip>
          <a:srcRect t="5202" r="8872" b="2609"/>
          <a:stretch/>
        </p:blipFill>
        <p:spPr bwMode="auto">
          <a:xfrm>
            <a:off x="7106462" y="1451684"/>
            <a:ext cx="4488271" cy="530347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365718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a:stretch>
        </a:blipFill>
        <a:effectLst/>
      </p:bgPr>
    </p:bg>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DB30F757-FBDB-9155-83BB-6663A98F08E7}"/>
              </a:ext>
            </a:extLst>
          </p:cNvPr>
          <p:cNvSpPr/>
          <p:nvPr/>
        </p:nvSpPr>
        <p:spPr>
          <a:xfrm>
            <a:off x="0" y="383150"/>
            <a:ext cx="12192000" cy="1077218"/>
          </a:xfrm>
          <a:prstGeom prst="rect">
            <a:avLst/>
          </a:prstGeom>
          <a:solidFill>
            <a:schemeClr val="accent1">
              <a:lumMod val="40000"/>
              <a:lumOff val="60000"/>
              <a:alpha val="6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4" name="Imagem 3" descr="Mapa&#10;&#10;Descrição gerada automaticamente">
            <a:extLst>
              <a:ext uri="{FF2B5EF4-FFF2-40B4-BE49-F238E27FC236}">
                <a16:creationId xmlns:a16="http://schemas.microsoft.com/office/drawing/2014/main" id="{14CF5AFE-B82F-FC0A-BB23-E266666C6C5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2400"/>
          <a:stretch/>
        </p:blipFill>
        <p:spPr bwMode="auto">
          <a:xfrm>
            <a:off x="184121" y="2053284"/>
            <a:ext cx="5688859" cy="4320000"/>
          </a:xfrm>
          <a:prstGeom prst="rect">
            <a:avLst/>
          </a:prstGeom>
          <a:noFill/>
          <a:ln>
            <a:solidFill>
              <a:schemeClr val="tx1"/>
            </a:solidFill>
          </a:ln>
          <a:extLst>
            <a:ext uri="{53640926-AAD7-44D8-BBD7-CCE9431645EC}">
              <a14:shadowObscured xmlns:a14="http://schemas.microsoft.com/office/drawing/2010/main"/>
            </a:ext>
          </a:extLst>
        </p:spPr>
      </p:pic>
      <p:pic>
        <p:nvPicPr>
          <p:cNvPr id="5" name="Imagem 4" descr="Mapa&#10;&#10;Descrição gerada automaticamente">
            <a:extLst>
              <a:ext uri="{FF2B5EF4-FFF2-40B4-BE49-F238E27FC236}">
                <a16:creationId xmlns:a16="http://schemas.microsoft.com/office/drawing/2014/main" id="{710497A5-1269-605C-EF73-3370AA6454F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873"/>
          <a:stretch/>
        </p:blipFill>
        <p:spPr bwMode="auto">
          <a:xfrm>
            <a:off x="6183568" y="2053284"/>
            <a:ext cx="5717192" cy="4320000"/>
          </a:xfrm>
          <a:prstGeom prst="rect">
            <a:avLst/>
          </a:prstGeom>
          <a:noFill/>
          <a:ln>
            <a:solidFill>
              <a:schemeClr val="tx1"/>
            </a:solidFill>
          </a:ln>
          <a:extLst>
            <a:ext uri="{53640926-AAD7-44D8-BBD7-CCE9431645EC}">
              <a14:shadowObscured xmlns:a14="http://schemas.microsoft.com/office/drawing/2010/main"/>
            </a:ext>
          </a:extLst>
        </p:spPr>
      </p:pic>
      <p:sp>
        <p:nvSpPr>
          <p:cNvPr id="6" name="CaixaDeTexto 5">
            <a:extLst>
              <a:ext uri="{FF2B5EF4-FFF2-40B4-BE49-F238E27FC236}">
                <a16:creationId xmlns:a16="http://schemas.microsoft.com/office/drawing/2014/main" id="{152298B4-08DA-EBC5-C426-718A9A28E545}"/>
              </a:ext>
            </a:extLst>
          </p:cNvPr>
          <p:cNvSpPr txBox="1"/>
          <p:nvPr/>
        </p:nvSpPr>
        <p:spPr>
          <a:xfrm>
            <a:off x="0" y="321594"/>
            <a:ext cx="11594733" cy="1200329"/>
          </a:xfrm>
          <a:prstGeom prst="rect">
            <a:avLst/>
          </a:prstGeom>
          <a:noFill/>
        </p:spPr>
        <p:txBody>
          <a:bodyPr wrap="square">
            <a:spAutoFit/>
          </a:bodyPr>
          <a:lstStyle/>
          <a:p>
            <a:pPr algn="ctr" rtl="0">
              <a:defRPr sz="2128" b="1" i="0" u="none" strike="noStrike" kern="1200" baseline="0">
                <a:solidFill>
                  <a:prstClr val="black"/>
                </a:solidFill>
                <a:latin typeface="+mn-lt"/>
                <a:ea typeface="+mn-ea"/>
                <a:cs typeface="+mn-cs"/>
              </a:defRPr>
            </a:pPr>
            <a:r>
              <a:rPr lang="es-AR" sz="3600" dirty="0">
                <a:solidFill>
                  <a:schemeClr val="tx1">
                    <a:lumMod val="75000"/>
                    <a:lumOff val="25000"/>
                  </a:schemeClr>
                </a:solidFill>
                <a:latin typeface="Bahnschrift Light Condensed" panose="020B0502040204020203" pitchFamily="34" charset="0"/>
              </a:rPr>
              <a:t>¡Cuidado donde tocas! </a:t>
            </a:r>
          </a:p>
          <a:p>
            <a:pPr algn="ctr" rtl="0">
              <a:defRPr sz="2128" b="1" i="0" u="none" strike="noStrike" kern="1200" baseline="0">
                <a:solidFill>
                  <a:prstClr val="black"/>
                </a:solidFill>
                <a:latin typeface="+mn-lt"/>
                <a:ea typeface="+mn-ea"/>
                <a:cs typeface="+mn-cs"/>
              </a:defRPr>
            </a:pPr>
            <a:r>
              <a:rPr lang="es-AR" sz="3600" dirty="0">
                <a:solidFill>
                  <a:schemeClr val="tx1">
                    <a:lumMod val="75000"/>
                    <a:lumOff val="25000"/>
                  </a:schemeClr>
                </a:solidFill>
                <a:latin typeface="Bahnschrift Light Condensed" panose="020B0502040204020203" pitchFamily="34" charset="0"/>
              </a:rPr>
              <a:t>Un mapa de riesgo para el lonomismo en Sudamérica.</a:t>
            </a:r>
            <a:endParaRPr lang="en-US" sz="3600" dirty="0">
              <a:solidFill>
                <a:schemeClr val="tx1">
                  <a:lumMod val="75000"/>
                  <a:lumOff val="25000"/>
                </a:schemeClr>
              </a:solidFill>
              <a:latin typeface="Bahnschrift Light Condensed" panose="020B0502040204020203" pitchFamily="34" charset="0"/>
            </a:endParaRPr>
          </a:p>
        </p:txBody>
      </p:sp>
      <p:pic>
        <p:nvPicPr>
          <p:cNvPr id="14338" name="Picture 2" descr="R (programming language) - Wikipedia">
            <a:extLst>
              <a:ext uri="{FF2B5EF4-FFF2-40B4-BE49-F238E27FC236}">
                <a16:creationId xmlns:a16="http://schemas.microsoft.com/office/drawing/2014/main" id="{281019D9-4624-CB63-8B38-A669E8E935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94551" y="650957"/>
            <a:ext cx="698816" cy="541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2357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hat GPT tenta controlar de computador e escapar - Bastidores">
            <a:extLst>
              <a:ext uri="{FF2B5EF4-FFF2-40B4-BE49-F238E27FC236}">
                <a16:creationId xmlns:a16="http://schemas.microsoft.com/office/drawing/2014/main" id="{9B19C7E5-2E99-F5AA-545C-7B459D3775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m 1" descr="Interface gráfica do usuário, Texto, Aplicativo&#10;&#10;Descrição gerada automaticamente">
            <a:extLst>
              <a:ext uri="{FF2B5EF4-FFF2-40B4-BE49-F238E27FC236}">
                <a16:creationId xmlns:a16="http://schemas.microsoft.com/office/drawing/2014/main" id="{A5C939B0-B968-97C1-B8A3-1A070EC3682F}"/>
              </a:ext>
            </a:extLst>
          </p:cNvPr>
          <p:cNvPicPr>
            <a:picLocks noChangeAspect="1"/>
          </p:cNvPicPr>
          <p:nvPr/>
        </p:nvPicPr>
        <p:blipFill rotWithShape="1">
          <a:blip r:embed="rId3"/>
          <a:srcRect b="73379"/>
          <a:stretch/>
        </p:blipFill>
        <p:spPr>
          <a:xfrm>
            <a:off x="6650976" y="85802"/>
            <a:ext cx="5291666" cy="1172727"/>
          </a:xfrm>
          <a:prstGeom prst="rect">
            <a:avLst/>
          </a:prstGeom>
          <a:ln>
            <a:solidFill>
              <a:schemeClr val="tx1"/>
            </a:solidFill>
          </a:ln>
        </p:spPr>
      </p:pic>
      <p:pic>
        <p:nvPicPr>
          <p:cNvPr id="3" name="Imagem 2">
            <a:extLst>
              <a:ext uri="{FF2B5EF4-FFF2-40B4-BE49-F238E27FC236}">
                <a16:creationId xmlns:a16="http://schemas.microsoft.com/office/drawing/2014/main" id="{A296F411-27D9-853F-8CAF-EDCEF4984A58}"/>
              </a:ext>
            </a:extLst>
          </p:cNvPr>
          <p:cNvPicPr>
            <a:picLocks noChangeAspect="1"/>
          </p:cNvPicPr>
          <p:nvPr/>
        </p:nvPicPr>
        <p:blipFill>
          <a:blip r:embed="rId4"/>
          <a:stretch>
            <a:fillRect/>
          </a:stretch>
        </p:blipFill>
        <p:spPr>
          <a:xfrm>
            <a:off x="7535215" y="1477514"/>
            <a:ext cx="4499470" cy="2307906"/>
          </a:xfrm>
          <a:prstGeom prst="rect">
            <a:avLst/>
          </a:prstGeom>
          <a:ln>
            <a:solidFill>
              <a:schemeClr val="tx1"/>
            </a:solidFill>
          </a:ln>
        </p:spPr>
      </p:pic>
      <p:sp>
        <p:nvSpPr>
          <p:cNvPr id="7" name="Título 6">
            <a:extLst>
              <a:ext uri="{FF2B5EF4-FFF2-40B4-BE49-F238E27FC236}">
                <a16:creationId xmlns:a16="http://schemas.microsoft.com/office/drawing/2014/main" id="{80E1A30D-A937-BBFA-200E-EA1BE144471E}"/>
              </a:ext>
            </a:extLst>
          </p:cNvPr>
          <p:cNvSpPr>
            <a:spLocks noGrp="1"/>
          </p:cNvSpPr>
          <p:nvPr>
            <p:ph type="title"/>
          </p:nvPr>
        </p:nvSpPr>
        <p:spPr/>
        <p:txBody>
          <a:bodyPr/>
          <a:lstStyle/>
          <a:p>
            <a:r>
              <a:rPr lang="pt-BR" dirty="0"/>
              <a:t> </a:t>
            </a:r>
          </a:p>
        </p:txBody>
      </p:sp>
    </p:spTree>
    <p:extLst>
      <p:ext uri="{BB962C8B-B14F-4D97-AF65-F5344CB8AC3E}">
        <p14:creationId xmlns:p14="http://schemas.microsoft.com/office/powerpoint/2010/main" val="34286059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286A9E61-1775-60F1-2A0C-D389A7DF6781}"/>
              </a:ext>
            </a:extLst>
          </p:cNvPr>
          <p:cNvSpPr/>
          <p:nvPr/>
        </p:nvSpPr>
        <p:spPr>
          <a:xfrm>
            <a:off x="0" y="2693730"/>
            <a:ext cx="12192000" cy="1077218"/>
          </a:xfrm>
          <a:prstGeom prst="rect">
            <a:avLst/>
          </a:prstGeom>
          <a:solidFill>
            <a:schemeClr val="accent1">
              <a:lumMod val="40000"/>
              <a:lumOff val="60000"/>
              <a:alpha val="6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CaixaDeTexto 2">
            <a:extLst>
              <a:ext uri="{FF2B5EF4-FFF2-40B4-BE49-F238E27FC236}">
                <a16:creationId xmlns:a16="http://schemas.microsoft.com/office/drawing/2014/main" id="{27ECBBFF-74EF-AF66-E8C8-B8B613BD1838}"/>
              </a:ext>
            </a:extLst>
          </p:cNvPr>
          <p:cNvSpPr txBox="1"/>
          <p:nvPr/>
        </p:nvSpPr>
        <p:spPr>
          <a:xfrm>
            <a:off x="0" y="2678341"/>
            <a:ext cx="11594733" cy="1107996"/>
          </a:xfrm>
          <a:prstGeom prst="rect">
            <a:avLst/>
          </a:prstGeom>
          <a:noFill/>
        </p:spPr>
        <p:txBody>
          <a:bodyPr wrap="square">
            <a:spAutoFit/>
          </a:bodyPr>
          <a:lstStyle/>
          <a:p>
            <a:pPr algn="ctr" rtl="0">
              <a:defRPr sz="2128" b="1" i="0" u="none" strike="noStrike" kern="1200" baseline="0">
                <a:solidFill>
                  <a:prstClr val="black"/>
                </a:solidFill>
                <a:latin typeface="+mn-lt"/>
                <a:ea typeface="+mn-ea"/>
                <a:cs typeface="+mn-cs"/>
              </a:defRPr>
            </a:pPr>
            <a:r>
              <a:rPr lang="en-US" sz="6600" dirty="0" err="1">
                <a:solidFill>
                  <a:schemeClr val="tx1">
                    <a:lumMod val="75000"/>
                    <a:lumOff val="25000"/>
                  </a:schemeClr>
                </a:solidFill>
                <a:latin typeface="Baguet Script" panose="00000500000000000000" pitchFamily="2" charset="0"/>
              </a:rPr>
              <a:t>Vídeos</a:t>
            </a:r>
            <a:endParaRPr lang="en-US" sz="6600" dirty="0">
              <a:solidFill>
                <a:schemeClr val="tx1">
                  <a:lumMod val="75000"/>
                  <a:lumOff val="25000"/>
                </a:schemeClr>
              </a:solidFill>
              <a:latin typeface="Baguet Script" panose="00000500000000000000" pitchFamily="2" charset="0"/>
            </a:endParaRPr>
          </a:p>
        </p:txBody>
      </p:sp>
    </p:spTree>
    <p:extLst>
      <p:ext uri="{BB962C8B-B14F-4D97-AF65-F5344CB8AC3E}">
        <p14:creationId xmlns:p14="http://schemas.microsoft.com/office/powerpoint/2010/main" val="7775294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99025232-9FA9-DB8F-9409-3963ACDB3A4D}"/>
              </a:ext>
            </a:extLst>
          </p:cNvPr>
          <p:cNvSpPr/>
          <p:nvPr/>
        </p:nvSpPr>
        <p:spPr>
          <a:xfrm>
            <a:off x="0" y="383150"/>
            <a:ext cx="12192000" cy="1077218"/>
          </a:xfrm>
          <a:prstGeom prst="rect">
            <a:avLst/>
          </a:prstGeom>
          <a:solidFill>
            <a:schemeClr val="accent3">
              <a:alpha val="6902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6" name="Imagem 5" descr="Mapa com linhas pretas em fundo branco&#10;&#10;Descrição gerada automaticamente com confiança média">
            <a:extLst>
              <a:ext uri="{FF2B5EF4-FFF2-40B4-BE49-F238E27FC236}">
                <a16:creationId xmlns:a16="http://schemas.microsoft.com/office/drawing/2014/main" id="{9BACA6D5-4027-7A65-58A9-C4EAAF6F3D1A}"/>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69692" b="4411"/>
          <a:stretch/>
        </p:blipFill>
        <p:spPr>
          <a:xfrm rot="5400000">
            <a:off x="2661401" y="-2672599"/>
            <a:ext cx="6869196" cy="12192002"/>
          </a:xfrm>
          <a:prstGeom prst="rect">
            <a:avLst/>
          </a:prstGeom>
        </p:spPr>
      </p:pic>
      <p:pic>
        <p:nvPicPr>
          <p:cNvPr id="3" name="Gráfico 2" descr="Sala de aula com equipamento de laboratório">
            <a:extLst>
              <a:ext uri="{FF2B5EF4-FFF2-40B4-BE49-F238E27FC236}">
                <a16:creationId xmlns:a16="http://schemas.microsoft.com/office/drawing/2014/main" id="{F7A83458-1C9D-6AEA-6BDA-4BFAF9241AF8}"/>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754" t="15865"/>
          <a:stretch/>
        </p:blipFill>
        <p:spPr>
          <a:xfrm>
            <a:off x="459128" y="608183"/>
            <a:ext cx="11273741" cy="5486455"/>
          </a:xfrm>
          <a:prstGeom prst="rect">
            <a:avLst/>
          </a:prstGeom>
        </p:spPr>
      </p:pic>
      <p:pic>
        <p:nvPicPr>
          <p:cNvPr id="5" name="Gráfico 4" descr="Planta em um vaso">
            <a:extLst>
              <a:ext uri="{FF2B5EF4-FFF2-40B4-BE49-F238E27FC236}">
                <a16:creationId xmlns:a16="http://schemas.microsoft.com/office/drawing/2014/main" id="{F24E6817-C427-1088-7ED1-E6B135885D7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53804" y="1547511"/>
            <a:ext cx="828675" cy="1123950"/>
          </a:xfrm>
          <a:prstGeom prst="rect">
            <a:avLst/>
          </a:prstGeom>
        </p:spPr>
      </p:pic>
      <p:sp>
        <p:nvSpPr>
          <p:cNvPr id="7" name="CaixaDeTexto 6">
            <a:extLst>
              <a:ext uri="{FF2B5EF4-FFF2-40B4-BE49-F238E27FC236}">
                <a16:creationId xmlns:a16="http://schemas.microsoft.com/office/drawing/2014/main" id="{48A4DE31-FFC0-7930-CC3D-047A87E873AD}"/>
              </a:ext>
            </a:extLst>
          </p:cNvPr>
          <p:cNvSpPr txBox="1"/>
          <p:nvPr/>
        </p:nvSpPr>
        <p:spPr>
          <a:xfrm>
            <a:off x="8380071" y="383150"/>
            <a:ext cx="3272050" cy="1015663"/>
          </a:xfrm>
          <a:prstGeom prst="rect">
            <a:avLst/>
          </a:prstGeom>
          <a:noFill/>
        </p:spPr>
        <p:txBody>
          <a:bodyPr wrap="none" rtlCol="0">
            <a:spAutoFit/>
          </a:bodyPr>
          <a:lstStyle/>
          <a:p>
            <a:r>
              <a:rPr lang="pt-BR" sz="6000" dirty="0">
                <a:latin typeface="Baguet Script" panose="00000500000000000000" pitchFamily="2" charset="0"/>
              </a:rPr>
              <a:t>Obrigada</a:t>
            </a:r>
          </a:p>
        </p:txBody>
      </p:sp>
      <p:sp>
        <p:nvSpPr>
          <p:cNvPr id="9" name="CaixaDeTexto 8">
            <a:extLst>
              <a:ext uri="{FF2B5EF4-FFF2-40B4-BE49-F238E27FC236}">
                <a16:creationId xmlns:a16="http://schemas.microsoft.com/office/drawing/2014/main" id="{89FC976D-205E-4AAE-9E97-4B4407ED6E29}"/>
              </a:ext>
            </a:extLst>
          </p:cNvPr>
          <p:cNvSpPr txBox="1"/>
          <p:nvPr/>
        </p:nvSpPr>
        <p:spPr>
          <a:xfrm>
            <a:off x="6400800" y="5587859"/>
            <a:ext cx="5521261" cy="1077218"/>
          </a:xfrm>
          <a:prstGeom prst="rect">
            <a:avLst/>
          </a:prstGeom>
          <a:noFill/>
        </p:spPr>
        <p:txBody>
          <a:bodyPr wrap="square" rtlCol="0">
            <a:spAutoFit/>
          </a:bodyPr>
          <a:lstStyle/>
          <a:p>
            <a:pPr algn="r"/>
            <a:r>
              <a:rPr lang="pt-BR" sz="3200" dirty="0">
                <a:solidFill>
                  <a:srgbClr val="FF0000"/>
                </a:solidFill>
                <a:latin typeface="Bahnschrift Light Condensed" panose="020B0502040204020203" pitchFamily="34" charset="0"/>
              </a:rPr>
              <a:t>marilia.melo.favalesso@gmail.com</a:t>
            </a:r>
          </a:p>
          <a:p>
            <a:pPr algn="r"/>
            <a:r>
              <a:rPr lang="pt-BR" sz="3200" dirty="0">
                <a:solidFill>
                  <a:srgbClr val="FF0000"/>
                </a:solidFill>
                <a:latin typeface="Bahnschrift Light Condensed" panose="020B0502040204020203" pitchFamily="34" charset="0"/>
              </a:rPr>
              <a:t>www.mmfava.com</a:t>
            </a:r>
          </a:p>
        </p:txBody>
      </p:sp>
    </p:spTree>
    <p:extLst>
      <p:ext uri="{BB962C8B-B14F-4D97-AF65-F5344CB8AC3E}">
        <p14:creationId xmlns:p14="http://schemas.microsoft.com/office/powerpoint/2010/main" val="3316899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descr="Mapa com linhas pretas em fundo branco&#10;&#10;Descrição gerada automaticamente com confiança média">
            <a:extLst>
              <a:ext uri="{FF2B5EF4-FFF2-40B4-BE49-F238E27FC236}">
                <a16:creationId xmlns:a16="http://schemas.microsoft.com/office/drawing/2014/main" id="{B88076E3-3215-98C0-E7FF-7CBA82095ECB}"/>
              </a:ext>
            </a:extLst>
          </p:cNvPr>
          <p:cNvPicPr>
            <a:picLocks noChangeAspect="1"/>
          </p:cNvPicPr>
          <p:nvPr/>
        </p:nvPicPr>
        <p:blipFill rotWithShape="1">
          <a:blip r:embed="rId2">
            <a:extLst>
              <a:ext uri="{28A0092B-C50C-407E-A947-70E740481C1C}">
                <a14:useLocalDpi xmlns:a14="http://schemas.microsoft.com/office/drawing/2010/main" val="0"/>
              </a:ext>
            </a:extLst>
          </a:blip>
          <a:srcRect l="85900" t="56907" r="6186" b="-2"/>
          <a:stretch/>
        </p:blipFill>
        <p:spPr>
          <a:xfrm rot="16200000">
            <a:off x="5810553" y="3374333"/>
            <a:ext cx="964431" cy="2955401"/>
          </a:xfrm>
          <a:prstGeom prst="rect">
            <a:avLst/>
          </a:prstGeom>
        </p:spPr>
      </p:pic>
      <p:pic>
        <p:nvPicPr>
          <p:cNvPr id="8" name="Imagem 7" descr="Mapa com linhas pretas em fundo branco&#10;&#10;Descrição gerada automaticamente com confiança média">
            <a:extLst>
              <a:ext uri="{FF2B5EF4-FFF2-40B4-BE49-F238E27FC236}">
                <a16:creationId xmlns:a16="http://schemas.microsoft.com/office/drawing/2014/main" id="{FA0FA257-A9DE-562D-0AF5-0FD1C9D2516D}"/>
              </a:ext>
            </a:extLst>
          </p:cNvPr>
          <p:cNvPicPr>
            <a:picLocks noChangeAspect="1"/>
          </p:cNvPicPr>
          <p:nvPr/>
        </p:nvPicPr>
        <p:blipFill rotWithShape="1">
          <a:blip r:embed="rId2">
            <a:extLst>
              <a:ext uri="{28A0092B-C50C-407E-A947-70E740481C1C}">
                <a14:useLocalDpi xmlns:a14="http://schemas.microsoft.com/office/drawing/2010/main" val="0"/>
              </a:ext>
            </a:extLst>
          </a:blip>
          <a:srcRect l="85900" t="35359" r="6186" b="-1"/>
          <a:stretch/>
        </p:blipFill>
        <p:spPr>
          <a:xfrm rot="16200000">
            <a:off x="9504806" y="2635482"/>
            <a:ext cx="964431" cy="4433105"/>
          </a:xfrm>
          <a:prstGeom prst="rect">
            <a:avLst/>
          </a:prstGeom>
        </p:spPr>
      </p:pic>
      <p:sp>
        <p:nvSpPr>
          <p:cNvPr id="7" name="Retângulo 6">
            <a:extLst>
              <a:ext uri="{FF2B5EF4-FFF2-40B4-BE49-F238E27FC236}">
                <a16:creationId xmlns:a16="http://schemas.microsoft.com/office/drawing/2014/main" id="{5F857DEC-AA18-1B9E-AD4F-0E7F0E18F8F4}"/>
              </a:ext>
            </a:extLst>
          </p:cNvPr>
          <p:cNvSpPr/>
          <p:nvPr/>
        </p:nvSpPr>
        <p:spPr>
          <a:xfrm>
            <a:off x="0" y="4369817"/>
            <a:ext cx="12203575" cy="964432"/>
          </a:xfrm>
          <a:custGeom>
            <a:avLst/>
            <a:gdLst>
              <a:gd name="connsiteX0" fmla="*/ 0 w 12203575"/>
              <a:gd name="connsiteY0" fmla="*/ 0 h 964432"/>
              <a:gd name="connsiteX1" fmla="*/ 825194 w 12203575"/>
              <a:gd name="connsiteY1" fmla="*/ 0 h 964432"/>
              <a:gd name="connsiteX2" fmla="*/ 1650388 w 12203575"/>
              <a:gd name="connsiteY2" fmla="*/ 0 h 964432"/>
              <a:gd name="connsiteX3" fmla="*/ 1865404 w 12203575"/>
              <a:gd name="connsiteY3" fmla="*/ 0 h 964432"/>
              <a:gd name="connsiteX4" fmla="*/ 2080419 w 12203575"/>
              <a:gd name="connsiteY4" fmla="*/ 0 h 964432"/>
              <a:gd name="connsiteX5" fmla="*/ 2539506 w 12203575"/>
              <a:gd name="connsiteY5" fmla="*/ 0 h 964432"/>
              <a:gd name="connsiteX6" fmla="*/ 2998593 w 12203575"/>
              <a:gd name="connsiteY6" fmla="*/ 0 h 964432"/>
              <a:gd name="connsiteX7" fmla="*/ 3213608 w 12203575"/>
              <a:gd name="connsiteY7" fmla="*/ 0 h 964432"/>
              <a:gd name="connsiteX8" fmla="*/ 3672695 w 12203575"/>
              <a:gd name="connsiteY8" fmla="*/ 0 h 964432"/>
              <a:gd name="connsiteX9" fmla="*/ 3887710 w 12203575"/>
              <a:gd name="connsiteY9" fmla="*/ 0 h 964432"/>
              <a:gd name="connsiteX10" fmla="*/ 4224761 w 12203575"/>
              <a:gd name="connsiteY10" fmla="*/ 0 h 964432"/>
              <a:gd name="connsiteX11" fmla="*/ 4683848 w 12203575"/>
              <a:gd name="connsiteY11" fmla="*/ 0 h 964432"/>
              <a:gd name="connsiteX12" fmla="*/ 5509042 w 12203575"/>
              <a:gd name="connsiteY12" fmla="*/ 0 h 964432"/>
              <a:gd name="connsiteX13" fmla="*/ 6212201 w 12203575"/>
              <a:gd name="connsiteY13" fmla="*/ 0 h 964432"/>
              <a:gd name="connsiteX14" fmla="*/ 6427216 w 12203575"/>
              <a:gd name="connsiteY14" fmla="*/ 0 h 964432"/>
              <a:gd name="connsiteX15" fmla="*/ 7130375 w 12203575"/>
              <a:gd name="connsiteY15" fmla="*/ 0 h 964432"/>
              <a:gd name="connsiteX16" fmla="*/ 7467426 w 12203575"/>
              <a:gd name="connsiteY16" fmla="*/ 0 h 964432"/>
              <a:gd name="connsiteX17" fmla="*/ 7682441 w 12203575"/>
              <a:gd name="connsiteY17" fmla="*/ 0 h 964432"/>
              <a:gd name="connsiteX18" fmla="*/ 8141528 w 12203575"/>
              <a:gd name="connsiteY18" fmla="*/ 0 h 964432"/>
              <a:gd name="connsiteX19" fmla="*/ 8356543 w 12203575"/>
              <a:gd name="connsiteY19" fmla="*/ 0 h 964432"/>
              <a:gd name="connsiteX20" fmla="*/ 8571559 w 12203575"/>
              <a:gd name="connsiteY20" fmla="*/ 0 h 964432"/>
              <a:gd name="connsiteX21" fmla="*/ 8786574 w 12203575"/>
              <a:gd name="connsiteY21" fmla="*/ 0 h 964432"/>
              <a:gd name="connsiteX22" fmla="*/ 9611768 w 12203575"/>
              <a:gd name="connsiteY22" fmla="*/ 0 h 964432"/>
              <a:gd name="connsiteX23" fmla="*/ 10192891 w 12203575"/>
              <a:gd name="connsiteY23" fmla="*/ 0 h 964432"/>
              <a:gd name="connsiteX24" fmla="*/ 10651978 w 12203575"/>
              <a:gd name="connsiteY24" fmla="*/ 0 h 964432"/>
              <a:gd name="connsiteX25" fmla="*/ 11355136 w 12203575"/>
              <a:gd name="connsiteY25" fmla="*/ 0 h 964432"/>
              <a:gd name="connsiteX26" fmla="*/ 11570151 w 12203575"/>
              <a:gd name="connsiteY26" fmla="*/ 0 h 964432"/>
              <a:gd name="connsiteX27" fmla="*/ 12203575 w 12203575"/>
              <a:gd name="connsiteY27" fmla="*/ 0 h 964432"/>
              <a:gd name="connsiteX28" fmla="*/ 12203575 w 12203575"/>
              <a:gd name="connsiteY28" fmla="*/ 462927 h 964432"/>
              <a:gd name="connsiteX29" fmla="*/ 12203575 w 12203575"/>
              <a:gd name="connsiteY29" fmla="*/ 964432 h 964432"/>
              <a:gd name="connsiteX30" fmla="*/ 11744488 w 12203575"/>
              <a:gd name="connsiteY30" fmla="*/ 964432 h 964432"/>
              <a:gd name="connsiteX31" fmla="*/ 10919294 w 12203575"/>
              <a:gd name="connsiteY31" fmla="*/ 964432 h 964432"/>
              <a:gd name="connsiteX32" fmla="*/ 10094100 w 12203575"/>
              <a:gd name="connsiteY32" fmla="*/ 964432 h 964432"/>
              <a:gd name="connsiteX33" fmla="*/ 9635013 w 12203575"/>
              <a:gd name="connsiteY33" fmla="*/ 964432 h 964432"/>
              <a:gd name="connsiteX34" fmla="*/ 8931855 w 12203575"/>
              <a:gd name="connsiteY34" fmla="*/ 964432 h 964432"/>
              <a:gd name="connsiteX35" fmla="*/ 8106661 w 12203575"/>
              <a:gd name="connsiteY35" fmla="*/ 964432 h 964432"/>
              <a:gd name="connsiteX36" fmla="*/ 7525538 w 12203575"/>
              <a:gd name="connsiteY36" fmla="*/ 964432 h 964432"/>
              <a:gd name="connsiteX37" fmla="*/ 7188487 w 12203575"/>
              <a:gd name="connsiteY37" fmla="*/ 964432 h 964432"/>
              <a:gd name="connsiteX38" fmla="*/ 6363293 w 12203575"/>
              <a:gd name="connsiteY38" fmla="*/ 964432 h 964432"/>
              <a:gd name="connsiteX39" fmla="*/ 6148277 w 12203575"/>
              <a:gd name="connsiteY39" fmla="*/ 964432 h 964432"/>
              <a:gd name="connsiteX40" fmla="*/ 5933262 w 12203575"/>
              <a:gd name="connsiteY40" fmla="*/ 964432 h 964432"/>
              <a:gd name="connsiteX41" fmla="*/ 5230104 w 12203575"/>
              <a:gd name="connsiteY41" fmla="*/ 964432 h 964432"/>
              <a:gd name="connsiteX42" fmla="*/ 5015088 w 12203575"/>
              <a:gd name="connsiteY42" fmla="*/ 964432 h 964432"/>
              <a:gd name="connsiteX43" fmla="*/ 4433966 w 12203575"/>
              <a:gd name="connsiteY43" fmla="*/ 964432 h 964432"/>
              <a:gd name="connsiteX44" fmla="*/ 3974879 w 12203575"/>
              <a:gd name="connsiteY44" fmla="*/ 964432 h 964432"/>
              <a:gd name="connsiteX45" fmla="*/ 3759863 w 12203575"/>
              <a:gd name="connsiteY45" fmla="*/ 964432 h 964432"/>
              <a:gd name="connsiteX46" fmla="*/ 3056705 w 12203575"/>
              <a:gd name="connsiteY46" fmla="*/ 964432 h 964432"/>
              <a:gd name="connsiteX47" fmla="*/ 2475582 w 12203575"/>
              <a:gd name="connsiteY47" fmla="*/ 964432 h 964432"/>
              <a:gd name="connsiteX48" fmla="*/ 2138531 w 12203575"/>
              <a:gd name="connsiteY48" fmla="*/ 964432 h 964432"/>
              <a:gd name="connsiteX49" fmla="*/ 1557409 w 12203575"/>
              <a:gd name="connsiteY49" fmla="*/ 964432 h 964432"/>
              <a:gd name="connsiteX50" fmla="*/ 1098322 w 12203575"/>
              <a:gd name="connsiteY50" fmla="*/ 964432 h 964432"/>
              <a:gd name="connsiteX51" fmla="*/ 761271 w 12203575"/>
              <a:gd name="connsiteY51" fmla="*/ 964432 h 964432"/>
              <a:gd name="connsiteX52" fmla="*/ 0 w 12203575"/>
              <a:gd name="connsiteY52" fmla="*/ 964432 h 964432"/>
              <a:gd name="connsiteX53" fmla="*/ 0 w 12203575"/>
              <a:gd name="connsiteY53" fmla="*/ 472572 h 964432"/>
              <a:gd name="connsiteX54" fmla="*/ 0 w 12203575"/>
              <a:gd name="connsiteY54" fmla="*/ 0 h 96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2203575" h="964432" fill="none" extrusionOk="0">
                <a:moveTo>
                  <a:pt x="0" y="0"/>
                </a:moveTo>
                <a:cubicBezTo>
                  <a:pt x="320344" y="-54328"/>
                  <a:pt x="513030" y="78022"/>
                  <a:pt x="825194" y="0"/>
                </a:cubicBezTo>
                <a:cubicBezTo>
                  <a:pt x="1137358" y="-78022"/>
                  <a:pt x="1453693" y="37172"/>
                  <a:pt x="1650388" y="0"/>
                </a:cubicBezTo>
                <a:cubicBezTo>
                  <a:pt x="1847083" y="-37172"/>
                  <a:pt x="1764626" y="24613"/>
                  <a:pt x="1865404" y="0"/>
                </a:cubicBezTo>
                <a:cubicBezTo>
                  <a:pt x="1966182" y="-24613"/>
                  <a:pt x="1982667" y="10468"/>
                  <a:pt x="2080419" y="0"/>
                </a:cubicBezTo>
                <a:cubicBezTo>
                  <a:pt x="2178171" y="-10468"/>
                  <a:pt x="2356032" y="70"/>
                  <a:pt x="2539506" y="0"/>
                </a:cubicBezTo>
                <a:cubicBezTo>
                  <a:pt x="2722980" y="-70"/>
                  <a:pt x="2832216" y="36546"/>
                  <a:pt x="2998593" y="0"/>
                </a:cubicBezTo>
                <a:cubicBezTo>
                  <a:pt x="3164970" y="-36546"/>
                  <a:pt x="3138008" y="21064"/>
                  <a:pt x="3213608" y="0"/>
                </a:cubicBezTo>
                <a:cubicBezTo>
                  <a:pt x="3289208" y="-21064"/>
                  <a:pt x="3488540" y="21355"/>
                  <a:pt x="3672695" y="0"/>
                </a:cubicBezTo>
                <a:cubicBezTo>
                  <a:pt x="3856850" y="-21355"/>
                  <a:pt x="3824838" y="20376"/>
                  <a:pt x="3887710" y="0"/>
                </a:cubicBezTo>
                <a:cubicBezTo>
                  <a:pt x="3950582" y="-20376"/>
                  <a:pt x="4095589" y="22179"/>
                  <a:pt x="4224761" y="0"/>
                </a:cubicBezTo>
                <a:cubicBezTo>
                  <a:pt x="4353933" y="-22179"/>
                  <a:pt x="4549989" y="31322"/>
                  <a:pt x="4683848" y="0"/>
                </a:cubicBezTo>
                <a:cubicBezTo>
                  <a:pt x="4817707" y="-31322"/>
                  <a:pt x="5182076" y="85794"/>
                  <a:pt x="5509042" y="0"/>
                </a:cubicBezTo>
                <a:cubicBezTo>
                  <a:pt x="5836008" y="-85794"/>
                  <a:pt x="5948564" y="2443"/>
                  <a:pt x="6212201" y="0"/>
                </a:cubicBezTo>
                <a:cubicBezTo>
                  <a:pt x="6475838" y="-2443"/>
                  <a:pt x="6319889" y="16244"/>
                  <a:pt x="6427216" y="0"/>
                </a:cubicBezTo>
                <a:cubicBezTo>
                  <a:pt x="6534543" y="-16244"/>
                  <a:pt x="6949044" y="31236"/>
                  <a:pt x="7130375" y="0"/>
                </a:cubicBezTo>
                <a:cubicBezTo>
                  <a:pt x="7311706" y="-31236"/>
                  <a:pt x="7344887" y="24523"/>
                  <a:pt x="7467426" y="0"/>
                </a:cubicBezTo>
                <a:cubicBezTo>
                  <a:pt x="7589965" y="-24523"/>
                  <a:pt x="7597437" y="8573"/>
                  <a:pt x="7682441" y="0"/>
                </a:cubicBezTo>
                <a:cubicBezTo>
                  <a:pt x="7767445" y="-8573"/>
                  <a:pt x="7937093" y="51860"/>
                  <a:pt x="8141528" y="0"/>
                </a:cubicBezTo>
                <a:cubicBezTo>
                  <a:pt x="8345963" y="-51860"/>
                  <a:pt x="8254485" y="22266"/>
                  <a:pt x="8356543" y="0"/>
                </a:cubicBezTo>
                <a:cubicBezTo>
                  <a:pt x="8458602" y="-22266"/>
                  <a:pt x="8471004" y="7470"/>
                  <a:pt x="8571559" y="0"/>
                </a:cubicBezTo>
                <a:cubicBezTo>
                  <a:pt x="8672114" y="-7470"/>
                  <a:pt x="8727573" y="1125"/>
                  <a:pt x="8786574" y="0"/>
                </a:cubicBezTo>
                <a:cubicBezTo>
                  <a:pt x="8845575" y="-1125"/>
                  <a:pt x="9304406" y="66899"/>
                  <a:pt x="9611768" y="0"/>
                </a:cubicBezTo>
                <a:cubicBezTo>
                  <a:pt x="9919130" y="-66899"/>
                  <a:pt x="10032843" y="32677"/>
                  <a:pt x="10192891" y="0"/>
                </a:cubicBezTo>
                <a:cubicBezTo>
                  <a:pt x="10352939" y="-32677"/>
                  <a:pt x="10454850" y="45821"/>
                  <a:pt x="10651978" y="0"/>
                </a:cubicBezTo>
                <a:cubicBezTo>
                  <a:pt x="10849106" y="-45821"/>
                  <a:pt x="11131414" y="18499"/>
                  <a:pt x="11355136" y="0"/>
                </a:cubicBezTo>
                <a:cubicBezTo>
                  <a:pt x="11578858" y="-18499"/>
                  <a:pt x="11500452" y="5048"/>
                  <a:pt x="11570151" y="0"/>
                </a:cubicBezTo>
                <a:cubicBezTo>
                  <a:pt x="11639850" y="-5048"/>
                  <a:pt x="11951128" y="69681"/>
                  <a:pt x="12203575" y="0"/>
                </a:cubicBezTo>
                <a:cubicBezTo>
                  <a:pt x="12240303" y="154536"/>
                  <a:pt x="12151333" y="233591"/>
                  <a:pt x="12203575" y="462927"/>
                </a:cubicBezTo>
                <a:cubicBezTo>
                  <a:pt x="12255817" y="692263"/>
                  <a:pt x="12169669" y="830722"/>
                  <a:pt x="12203575" y="964432"/>
                </a:cubicBezTo>
                <a:cubicBezTo>
                  <a:pt x="12056397" y="995532"/>
                  <a:pt x="11844995" y="937126"/>
                  <a:pt x="11744488" y="964432"/>
                </a:cubicBezTo>
                <a:cubicBezTo>
                  <a:pt x="11643981" y="991738"/>
                  <a:pt x="11306724" y="962970"/>
                  <a:pt x="10919294" y="964432"/>
                </a:cubicBezTo>
                <a:cubicBezTo>
                  <a:pt x="10531864" y="965894"/>
                  <a:pt x="10267835" y="938693"/>
                  <a:pt x="10094100" y="964432"/>
                </a:cubicBezTo>
                <a:cubicBezTo>
                  <a:pt x="9920365" y="990171"/>
                  <a:pt x="9812137" y="926462"/>
                  <a:pt x="9635013" y="964432"/>
                </a:cubicBezTo>
                <a:cubicBezTo>
                  <a:pt x="9457889" y="1002402"/>
                  <a:pt x="9252449" y="888716"/>
                  <a:pt x="8931855" y="964432"/>
                </a:cubicBezTo>
                <a:cubicBezTo>
                  <a:pt x="8611261" y="1040148"/>
                  <a:pt x="8399807" y="905563"/>
                  <a:pt x="8106661" y="964432"/>
                </a:cubicBezTo>
                <a:cubicBezTo>
                  <a:pt x="7813515" y="1023301"/>
                  <a:pt x="7764692" y="922149"/>
                  <a:pt x="7525538" y="964432"/>
                </a:cubicBezTo>
                <a:cubicBezTo>
                  <a:pt x="7286384" y="1006715"/>
                  <a:pt x="7257465" y="959104"/>
                  <a:pt x="7188487" y="964432"/>
                </a:cubicBezTo>
                <a:cubicBezTo>
                  <a:pt x="7119509" y="969760"/>
                  <a:pt x="6610160" y="938389"/>
                  <a:pt x="6363293" y="964432"/>
                </a:cubicBezTo>
                <a:cubicBezTo>
                  <a:pt x="6116426" y="990475"/>
                  <a:pt x="6216812" y="960659"/>
                  <a:pt x="6148277" y="964432"/>
                </a:cubicBezTo>
                <a:cubicBezTo>
                  <a:pt x="6079742" y="968205"/>
                  <a:pt x="5994591" y="958413"/>
                  <a:pt x="5933262" y="964432"/>
                </a:cubicBezTo>
                <a:cubicBezTo>
                  <a:pt x="5871933" y="970451"/>
                  <a:pt x="5500965" y="937479"/>
                  <a:pt x="5230104" y="964432"/>
                </a:cubicBezTo>
                <a:cubicBezTo>
                  <a:pt x="4959243" y="991385"/>
                  <a:pt x="5069369" y="948286"/>
                  <a:pt x="5015088" y="964432"/>
                </a:cubicBezTo>
                <a:cubicBezTo>
                  <a:pt x="4960807" y="980578"/>
                  <a:pt x="4632989" y="945275"/>
                  <a:pt x="4433966" y="964432"/>
                </a:cubicBezTo>
                <a:cubicBezTo>
                  <a:pt x="4234943" y="983589"/>
                  <a:pt x="4081064" y="944644"/>
                  <a:pt x="3974879" y="964432"/>
                </a:cubicBezTo>
                <a:cubicBezTo>
                  <a:pt x="3868694" y="984220"/>
                  <a:pt x="3839418" y="950518"/>
                  <a:pt x="3759863" y="964432"/>
                </a:cubicBezTo>
                <a:cubicBezTo>
                  <a:pt x="3680308" y="978346"/>
                  <a:pt x="3360193" y="948760"/>
                  <a:pt x="3056705" y="964432"/>
                </a:cubicBezTo>
                <a:cubicBezTo>
                  <a:pt x="2753217" y="980104"/>
                  <a:pt x="2696734" y="953932"/>
                  <a:pt x="2475582" y="964432"/>
                </a:cubicBezTo>
                <a:cubicBezTo>
                  <a:pt x="2254430" y="974932"/>
                  <a:pt x="2220052" y="925929"/>
                  <a:pt x="2138531" y="964432"/>
                </a:cubicBezTo>
                <a:cubicBezTo>
                  <a:pt x="2057010" y="1002935"/>
                  <a:pt x="1696667" y="898710"/>
                  <a:pt x="1557409" y="964432"/>
                </a:cubicBezTo>
                <a:cubicBezTo>
                  <a:pt x="1418151" y="1030154"/>
                  <a:pt x="1314207" y="910416"/>
                  <a:pt x="1098322" y="964432"/>
                </a:cubicBezTo>
                <a:cubicBezTo>
                  <a:pt x="882437" y="1018448"/>
                  <a:pt x="850926" y="947928"/>
                  <a:pt x="761271" y="964432"/>
                </a:cubicBezTo>
                <a:cubicBezTo>
                  <a:pt x="671616" y="980936"/>
                  <a:pt x="240415" y="899730"/>
                  <a:pt x="0" y="964432"/>
                </a:cubicBezTo>
                <a:cubicBezTo>
                  <a:pt x="-54106" y="856858"/>
                  <a:pt x="18690" y="573384"/>
                  <a:pt x="0" y="472572"/>
                </a:cubicBezTo>
                <a:cubicBezTo>
                  <a:pt x="-18690" y="371760"/>
                  <a:pt x="40434" y="230214"/>
                  <a:pt x="0" y="0"/>
                </a:cubicBezTo>
                <a:close/>
              </a:path>
              <a:path w="12203575" h="964432" stroke="0" extrusionOk="0">
                <a:moveTo>
                  <a:pt x="0" y="0"/>
                </a:moveTo>
                <a:cubicBezTo>
                  <a:pt x="160781" y="-1975"/>
                  <a:pt x="288240" y="3429"/>
                  <a:pt x="459087" y="0"/>
                </a:cubicBezTo>
                <a:cubicBezTo>
                  <a:pt x="629934" y="-3429"/>
                  <a:pt x="964627" y="27010"/>
                  <a:pt x="1162245" y="0"/>
                </a:cubicBezTo>
                <a:cubicBezTo>
                  <a:pt x="1359863" y="-27010"/>
                  <a:pt x="1599182" y="12796"/>
                  <a:pt x="1865404" y="0"/>
                </a:cubicBezTo>
                <a:cubicBezTo>
                  <a:pt x="2131626" y="-12796"/>
                  <a:pt x="2107547" y="39759"/>
                  <a:pt x="2202455" y="0"/>
                </a:cubicBezTo>
                <a:cubicBezTo>
                  <a:pt x="2297363" y="-39759"/>
                  <a:pt x="2319408" y="17347"/>
                  <a:pt x="2417470" y="0"/>
                </a:cubicBezTo>
                <a:cubicBezTo>
                  <a:pt x="2515533" y="-17347"/>
                  <a:pt x="2870823" y="73908"/>
                  <a:pt x="3120628" y="0"/>
                </a:cubicBezTo>
                <a:cubicBezTo>
                  <a:pt x="3370433" y="-73908"/>
                  <a:pt x="3616319" y="76625"/>
                  <a:pt x="3945823" y="0"/>
                </a:cubicBezTo>
                <a:cubicBezTo>
                  <a:pt x="4275328" y="-76625"/>
                  <a:pt x="4153329" y="3227"/>
                  <a:pt x="4282874" y="0"/>
                </a:cubicBezTo>
                <a:cubicBezTo>
                  <a:pt x="4412419" y="-3227"/>
                  <a:pt x="4527405" y="50158"/>
                  <a:pt x="4741961" y="0"/>
                </a:cubicBezTo>
                <a:cubicBezTo>
                  <a:pt x="4956517" y="-50158"/>
                  <a:pt x="5106339" y="17319"/>
                  <a:pt x="5201047" y="0"/>
                </a:cubicBezTo>
                <a:cubicBezTo>
                  <a:pt x="5295755" y="-17319"/>
                  <a:pt x="5376918" y="7263"/>
                  <a:pt x="5538099" y="0"/>
                </a:cubicBezTo>
                <a:cubicBezTo>
                  <a:pt x="5699280" y="-7263"/>
                  <a:pt x="5992725" y="51254"/>
                  <a:pt x="6241257" y="0"/>
                </a:cubicBezTo>
                <a:cubicBezTo>
                  <a:pt x="6489789" y="-51254"/>
                  <a:pt x="6589042" y="10121"/>
                  <a:pt x="6700344" y="0"/>
                </a:cubicBezTo>
                <a:cubicBezTo>
                  <a:pt x="6811646" y="-10121"/>
                  <a:pt x="6934244" y="582"/>
                  <a:pt x="7037395" y="0"/>
                </a:cubicBezTo>
                <a:cubicBezTo>
                  <a:pt x="7140546" y="-582"/>
                  <a:pt x="7583367" y="13729"/>
                  <a:pt x="7740553" y="0"/>
                </a:cubicBezTo>
                <a:cubicBezTo>
                  <a:pt x="7897739" y="-13729"/>
                  <a:pt x="7876341" y="7560"/>
                  <a:pt x="7955569" y="0"/>
                </a:cubicBezTo>
                <a:cubicBezTo>
                  <a:pt x="8034797" y="-7560"/>
                  <a:pt x="8283427" y="27677"/>
                  <a:pt x="8414656" y="0"/>
                </a:cubicBezTo>
                <a:cubicBezTo>
                  <a:pt x="8545885" y="-27677"/>
                  <a:pt x="8717533" y="55023"/>
                  <a:pt x="8873742" y="0"/>
                </a:cubicBezTo>
                <a:cubicBezTo>
                  <a:pt x="9029951" y="-55023"/>
                  <a:pt x="9220493" y="8189"/>
                  <a:pt x="9454865" y="0"/>
                </a:cubicBezTo>
                <a:cubicBezTo>
                  <a:pt x="9689237" y="-8189"/>
                  <a:pt x="9736226" y="37731"/>
                  <a:pt x="9913952" y="0"/>
                </a:cubicBezTo>
                <a:cubicBezTo>
                  <a:pt x="10091678" y="-37731"/>
                  <a:pt x="10182321" y="20424"/>
                  <a:pt x="10251003" y="0"/>
                </a:cubicBezTo>
                <a:cubicBezTo>
                  <a:pt x="10319685" y="-20424"/>
                  <a:pt x="10631422" y="73041"/>
                  <a:pt x="10954161" y="0"/>
                </a:cubicBezTo>
                <a:cubicBezTo>
                  <a:pt x="11276900" y="-73041"/>
                  <a:pt x="11310060" y="10345"/>
                  <a:pt x="11413248" y="0"/>
                </a:cubicBezTo>
                <a:cubicBezTo>
                  <a:pt x="11516436" y="-10345"/>
                  <a:pt x="11969941" y="24207"/>
                  <a:pt x="12203575" y="0"/>
                </a:cubicBezTo>
                <a:cubicBezTo>
                  <a:pt x="12259691" y="229123"/>
                  <a:pt x="12166562" y="383533"/>
                  <a:pt x="12203575" y="491860"/>
                </a:cubicBezTo>
                <a:cubicBezTo>
                  <a:pt x="12240588" y="600187"/>
                  <a:pt x="12147480" y="820314"/>
                  <a:pt x="12203575" y="964432"/>
                </a:cubicBezTo>
                <a:cubicBezTo>
                  <a:pt x="11949323" y="984572"/>
                  <a:pt x="11742113" y="950536"/>
                  <a:pt x="11622452" y="964432"/>
                </a:cubicBezTo>
                <a:cubicBezTo>
                  <a:pt x="11502791" y="978328"/>
                  <a:pt x="11312640" y="931629"/>
                  <a:pt x="11041330" y="964432"/>
                </a:cubicBezTo>
                <a:cubicBezTo>
                  <a:pt x="10770020" y="997235"/>
                  <a:pt x="10665560" y="905151"/>
                  <a:pt x="10460207" y="964432"/>
                </a:cubicBezTo>
                <a:cubicBezTo>
                  <a:pt x="10254854" y="1023713"/>
                  <a:pt x="10180043" y="938006"/>
                  <a:pt x="10001120" y="964432"/>
                </a:cubicBezTo>
                <a:cubicBezTo>
                  <a:pt x="9822197" y="990858"/>
                  <a:pt x="9483746" y="945084"/>
                  <a:pt x="9175926" y="964432"/>
                </a:cubicBezTo>
                <a:cubicBezTo>
                  <a:pt x="8868106" y="983780"/>
                  <a:pt x="8870369" y="898941"/>
                  <a:pt x="8594804" y="964432"/>
                </a:cubicBezTo>
                <a:cubicBezTo>
                  <a:pt x="8319239" y="1029923"/>
                  <a:pt x="8303986" y="924142"/>
                  <a:pt x="8135717" y="964432"/>
                </a:cubicBezTo>
                <a:cubicBezTo>
                  <a:pt x="7967448" y="1004722"/>
                  <a:pt x="7580449" y="942531"/>
                  <a:pt x="7432558" y="964432"/>
                </a:cubicBezTo>
                <a:cubicBezTo>
                  <a:pt x="7284667" y="986333"/>
                  <a:pt x="7236394" y="948518"/>
                  <a:pt x="7095507" y="964432"/>
                </a:cubicBezTo>
                <a:cubicBezTo>
                  <a:pt x="6954620" y="980346"/>
                  <a:pt x="6912169" y="947558"/>
                  <a:pt x="6758456" y="964432"/>
                </a:cubicBezTo>
                <a:cubicBezTo>
                  <a:pt x="6604743" y="981306"/>
                  <a:pt x="6513085" y="943922"/>
                  <a:pt x="6421405" y="964432"/>
                </a:cubicBezTo>
                <a:cubicBezTo>
                  <a:pt x="6329725" y="984942"/>
                  <a:pt x="6294491" y="948239"/>
                  <a:pt x="6206390" y="964432"/>
                </a:cubicBezTo>
                <a:cubicBezTo>
                  <a:pt x="6118289" y="980625"/>
                  <a:pt x="5798778" y="943072"/>
                  <a:pt x="5625267" y="964432"/>
                </a:cubicBezTo>
                <a:cubicBezTo>
                  <a:pt x="5451756" y="985792"/>
                  <a:pt x="5316589" y="941464"/>
                  <a:pt x="5166180" y="964432"/>
                </a:cubicBezTo>
                <a:cubicBezTo>
                  <a:pt x="5015771" y="987400"/>
                  <a:pt x="4782157" y="923449"/>
                  <a:pt x="4463022" y="964432"/>
                </a:cubicBezTo>
                <a:cubicBezTo>
                  <a:pt x="4143887" y="1005415"/>
                  <a:pt x="3968391" y="921010"/>
                  <a:pt x="3759863" y="964432"/>
                </a:cubicBezTo>
                <a:cubicBezTo>
                  <a:pt x="3551335" y="1007854"/>
                  <a:pt x="3628325" y="952124"/>
                  <a:pt x="3544848" y="964432"/>
                </a:cubicBezTo>
                <a:cubicBezTo>
                  <a:pt x="3461371" y="976740"/>
                  <a:pt x="3376631" y="955975"/>
                  <a:pt x="3329833" y="964432"/>
                </a:cubicBezTo>
                <a:cubicBezTo>
                  <a:pt x="3283035" y="972889"/>
                  <a:pt x="2976573" y="887176"/>
                  <a:pt x="2626674" y="964432"/>
                </a:cubicBezTo>
                <a:cubicBezTo>
                  <a:pt x="2276775" y="1041688"/>
                  <a:pt x="2214933" y="932521"/>
                  <a:pt x="1923516" y="964432"/>
                </a:cubicBezTo>
                <a:cubicBezTo>
                  <a:pt x="1632099" y="996343"/>
                  <a:pt x="1647247" y="959266"/>
                  <a:pt x="1464429" y="964432"/>
                </a:cubicBezTo>
                <a:cubicBezTo>
                  <a:pt x="1281611" y="969598"/>
                  <a:pt x="1128693" y="923186"/>
                  <a:pt x="883306" y="964432"/>
                </a:cubicBezTo>
                <a:cubicBezTo>
                  <a:pt x="637919" y="1005678"/>
                  <a:pt x="377739" y="956182"/>
                  <a:pt x="0" y="964432"/>
                </a:cubicBezTo>
                <a:cubicBezTo>
                  <a:pt x="-47323" y="857505"/>
                  <a:pt x="8647" y="708753"/>
                  <a:pt x="0" y="482216"/>
                </a:cubicBezTo>
                <a:cubicBezTo>
                  <a:pt x="-8647" y="255679"/>
                  <a:pt x="25906" y="189795"/>
                  <a:pt x="0" y="0"/>
                </a:cubicBezTo>
                <a:close/>
              </a:path>
            </a:pathLst>
          </a:custGeom>
          <a:solidFill>
            <a:schemeClr val="accent5">
              <a:alpha val="69020"/>
            </a:schemeClr>
          </a:solidFill>
          <a:ln>
            <a:noFill/>
            <a:extLst>
              <a:ext uri="{C807C97D-BFC1-408E-A445-0C87EB9F89A2}">
                <ask:lineSketchStyleProps xmlns:ask="http://schemas.microsoft.com/office/drawing/2018/sketchyshapes" sd="2910594946">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r>
              <a:rPr lang="pt-BR" sz="3200" dirty="0">
                <a:solidFill>
                  <a:schemeClr val="tx1"/>
                </a:solidFill>
                <a:effectLst>
                  <a:outerShdw blurRad="38100" dist="38100" dir="2700000" algn="tl">
                    <a:srgbClr val="000000">
                      <a:alpha val="43137"/>
                    </a:srgbClr>
                  </a:outerShdw>
                </a:effectLst>
                <a:latin typeface="Baguet Script" panose="00000500000000000000" pitchFamily="2" charset="0"/>
              </a:rPr>
              <a:t>O que você quer “ser” </a:t>
            </a:r>
          </a:p>
          <a:p>
            <a:pPr lvl="1"/>
            <a:r>
              <a:rPr lang="pt-BR" sz="3200" dirty="0">
                <a:solidFill>
                  <a:schemeClr val="tx1"/>
                </a:solidFill>
                <a:effectLst>
                  <a:outerShdw blurRad="38100" dist="38100" dir="2700000" algn="tl">
                    <a:srgbClr val="000000">
                      <a:alpha val="43137"/>
                    </a:srgbClr>
                  </a:outerShdw>
                </a:effectLst>
                <a:latin typeface="Baguet Script" panose="00000500000000000000" pitchFamily="2" charset="0"/>
              </a:rPr>
              <a:t>quando se formar?</a:t>
            </a:r>
          </a:p>
        </p:txBody>
      </p:sp>
      <p:pic>
        <p:nvPicPr>
          <p:cNvPr id="3" name="Gráfico 2" descr="Home office com plantas">
            <a:extLst>
              <a:ext uri="{FF2B5EF4-FFF2-40B4-BE49-F238E27FC236}">
                <a16:creationId xmlns:a16="http://schemas.microsoft.com/office/drawing/2014/main" id="{E00B08B1-F0E4-6097-05CD-41B0AE82B9E8}"/>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12184"/>
          <a:stretch/>
        </p:blipFill>
        <p:spPr>
          <a:xfrm>
            <a:off x="742709" y="-219919"/>
            <a:ext cx="10706582" cy="6858000"/>
          </a:xfrm>
          <a:prstGeom prst="rect">
            <a:avLst/>
          </a:prstGeom>
        </p:spPr>
      </p:pic>
    </p:spTree>
    <p:extLst>
      <p:ext uri="{BB962C8B-B14F-4D97-AF65-F5344CB8AC3E}">
        <p14:creationId xmlns:p14="http://schemas.microsoft.com/office/powerpoint/2010/main" val="4293133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Imagem 109" descr="Mapa com linhas pretas em fundo branco&#10;&#10;Descrição gerada automaticamente com confiança média">
            <a:extLst>
              <a:ext uri="{FF2B5EF4-FFF2-40B4-BE49-F238E27FC236}">
                <a16:creationId xmlns:a16="http://schemas.microsoft.com/office/drawing/2014/main" id="{994CAD26-0CED-D1D1-B96B-CF265A454B9C}"/>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l="69692" t="1" b="53415"/>
          <a:stretch/>
        </p:blipFill>
        <p:spPr>
          <a:xfrm rot="5400000">
            <a:off x="5762656" y="470692"/>
            <a:ext cx="6869196" cy="5941671"/>
          </a:xfrm>
          <a:prstGeom prst="rect">
            <a:avLst/>
          </a:prstGeom>
        </p:spPr>
      </p:pic>
      <p:sp>
        <p:nvSpPr>
          <p:cNvPr id="20" name="CaixaDeTexto 19">
            <a:extLst>
              <a:ext uri="{FF2B5EF4-FFF2-40B4-BE49-F238E27FC236}">
                <a16:creationId xmlns:a16="http://schemas.microsoft.com/office/drawing/2014/main" id="{FB18EE71-64E6-C45E-F8FF-8ACC8E0E2F0F}"/>
              </a:ext>
            </a:extLst>
          </p:cNvPr>
          <p:cNvSpPr txBox="1"/>
          <p:nvPr/>
        </p:nvSpPr>
        <p:spPr>
          <a:xfrm>
            <a:off x="4855677" y="1375855"/>
            <a:ext cx="6560635" cy="1569660"/>
          </a:xfrm>
          <a:prstGeom prst="rect">
            <a:avLst/>
          </a:prstGeom>
          <a:noFill/>
        </p:spPr>
        <p:txBody>
          <a:bodyPr wrap="square" rtlCol="0">
            <a:spAutoFit/>
          </a:bodyPr>
          <a:lstStyle/>
          <a:p>
            <a:pPr algn="r"/>
            <a:r>
              <a:rPr lang="pt-BR" sz="4800" dirty="0">
                <a:solidFill>
                  <a:srgbClr val="2C6550"/>
                </a:solidFill>
                <a:effectLst>
                  <a:outerShdw blurRad="38100" dist="38100" dir="2700000" algn="tl">
                    <a:srgbClr val="000000">
                      <a:alpha val="43137"/>
                    </a:srgbClr>
                  </a:outerShdw>
                </a:effectLst>
                <a:latin typeface="Baguet Script" panose="00000500000000000000" pitchFamily="2" charset="0"/>
              </a:rPr>
              <a:t>Coletar e/ou </a:t>
            </a:r>
          </a:p>
          <a:p>
            <a:pPr algn="r"/>
            <a:r>
              <a:rPr lang="pt-BR" sz="4800" dirty="0">
                <a:solidFill>
                  <a:srgbClr val="2C6550"/>
                </a:solidFill>
                <a:effectLst>
                  <a:outerShdw blurRad="38100" dist="38100" dir="2700000" algn="tl">
                    <a:srgbClr val="000000">
                      <a:alpha val="43137"/>
                    </a:srgbClr>
                  </a:outerShdw>
                </a:effectLst>
                <a:latin typeface="Baguet Script" panose="00000500000000000000" pitchFamily="2" charset="0"/>
              </a:rPr>
              <a:t>Analisar dados</a:t>
            </a:r>
          </a:p>
        </p:txBody>
      </p:sp>
      <p:sp>
        <p:nvSpPr>
          <p:cNvPr id="46" name="CaixaDeTexto 45">
            <a:extLst>
              <a:ext uri="{FF2B5EF4-FFF2-40B4-BE49-F238E27FC236}">
                <a16:creationId xmlns:a16="http://schemas.microsoft.com/office/drawing/2014/main" id="{6FF4F66D-440B-0D8B-48E5-EF43B0A6CF6B}"/>
              </a:ext>
            </a:extLst>
          </p:cNvPr>
          <p:cNvSpPr txBox="1"/>
          <p:nvPr/>
        </p:nvSpPr>
        <p:spPr>
          <a:xfrm>
            <a:off x="6396989" y="513417"/>
            <a:ext cx="5019323" cy="707886"/>
          </a:xfrm>
          <a:prstGeom prst="rect">
            <a:avLst/>
          </a:prstGeom>
          <a:solidFill>
            <a:srgbClr val="FFFFFF">
              <a:alpha val="60000"/>
            </a:srgbClr>
          </a:solidFill>
        </p:spPr>
        <p:txBody>
          <a:bodyPr wrap="none" rtlCol="0">
            <a:spAutoFit/>
          </a:bodyPr>
          <a:lstStyle/>
          <a:p>
            <a:pPr algn="r"/>
            <a:r>
              <a:rPr lang="pt-BR" sz="2000" dirty="0">
                <a:latin typeface="Bahnschrift Light Condensed" panose="020B0502040204020203" pitchFamily="34" charset="0"/>
              </a:rPr>
              <a:t>Independentemente do tipo de </a:t>
            </a:r>
            <a:r>
              <a:rPr lang="pt-BR" sz="2000" dirty="0" err="1">
                <a:latin typeface="Bahnschrift Light Condensed" panose="020B0502040204020203" pitchFamily="34" charset="0"/>
              </a:rPr>
              <a:t>biólog</a:t>
            </a:r>
            <a:r>
              <a:rPr lang="pt-BR" sz="2000" dirty="0">
                <a:latin typeface="Bahnschrift Light Condensed" panose="020B0502040204020203" pitchFamily="34" charset="0"/>
              </a:rPr>
              <a:t>@ que você vai ser, </a:t>
            </a:r>
          </a:p>
          <a:p>
            <a:pPr algn="r"/>
            <a:r>
              <a:rPr lang="pt-BR" sz="2000" dirty="0">
                <a:latin typeface="Bahnschrift Light Condensed" panose="020B0502040204020203" pitchFamily="34" charset="0"/>
              </a:rPr>
              <a:t>você com certeza terá que...</a:t>
            </a:r>
          </a:p>
        </p:txBody>
      </p:sp>
      <p:cxnSp>
        <p:nvCxnSpPr>
          <p:cNvPr id="48" name="Conector reto 47">
            <a:extLst>
              <a:ext uri="{FF2B5EF4-FFF2-40B4-BE49-F238E27FC236}">
                <a16:creationId xmlns:a16="http://schemas.microsoft.com/office/drawing/2014/main" id="{D6DC3BFF-D153-8422-EAD1-7EFA1BF0CE72}"/>
              </a:ext>
            </a:extLst>
          </p:cNvPr>
          <p:cNvCxnSpPr>
            <a:cxnSpLocks/>
          </p:cNvCxnSpPr>
          <p:nvPr/>
        </p:nvCxnSpPr>
        <p:spPr>
          <a:xfrm>
            <a:off x="11416312" y="943897"/>
            <a:ext cx="775688" cy="240841"/>
          </a:xfrm>
          <a:prstGeom prst="line">
            <a:avLst/>
          </a:prstGeom>
          <a:ln w="28575">
            <a:solidFill>
              <a:srgbClr val="FF0000"/>
            </a:solidFill>
            <a:prstDash val="lgDash"/>
          </a:ln>
        </p:spPr>
        <p:style>
          <a:lnRef idx="1">
            <a:schemeClr val="accent2"/>
          </a:lnRef>
          <a:fillRef idx="0">
            <a:schemeClr val="accent2"/>
          </a:fillRef>
          <a:effectRef idx="0">
            <a:schemeClr val="accent2"/>
          </a:effectRef>
          <a:fontRef idx="minor">
            <a:schemeClr val="tx1"/>
          </a:fontRef>
        </p:style>
      </p:cxnSp>
      <p:pic>
        <p:nvPicPr>
          <p:cNvPr id="104" name="Imagem 103">
            <a:extLst>
              <a:ext uri="{FF2B5EF4-FFF2-40B4-BE49-F238E27FC236}">
                <a16:creationId xmlns:a16="http://schemas.microsoft.com/office/drawing/2014/main" id="{4F2CA7BE-C1A1-B956-BC32-ECD9BE69C53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74062" y="358865"/>
            <a:ext cx="9020175" cy="6257925"/>
          </a:xfrm>
          <a:prstGeom prst="rect">
            <a:avLst/>
          </a:prstGeom>
        </p:spPr>
      </p:pic>
      <p:sp>
        <p:nvSpPr>
          <p:cNvPr id="107" name="Retângulo 106">
            <a:extLst>
              <a:ext uri="{FF2B5EF4-FFF2-40B4-BE49-F238E27FC236}">
                <a16:creationId xmlns:a16="http://schemas.microsoft.com/office/drawing/2014/main" id="{00773AE1-A945-9FCA-4CAF-225E7D2BBF78}"/>
              </a:ext>
            </a:extLst>
          </p:cNvPr>
          <p:cNvSpPr/>
          <p:nvPr/>
        </p:nvSpPr>
        <p:spPr>
          <a:xfrm>
            <a:off x="590550" y="3874770"/>
            <a:ext cx="1133475" cy="339090"/>
          </a:xfrm>
          <a:prstGeom prst="rect">
            <a:avLst/>
          </a:prstGeom>
          <a:noFill/>
          <a:ln w="28575">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t-BR"/>
          </a:p>
        </p:txBody>
      </p:sp>
      <p:sp>
        <p:nvSpPr>
          <p:cNvPr id="108" name="Retângulo 107">
            <a:extLst>
              <a:ext uri="{FF2B5EF4-FFF2-40B4-BE49-F238E27FC236}">
                <a16:creationId xmlns:a16="http://schemas.microsoft.com/office/drawing/2014/main" id="{08C517FF-F118-A94A-4CB4-4DF034B4F7C8}"/>
              </a:ext>
            </a:extLst>
          </p:cNvPr>
          <p:cNvSpPr/>
          <p:nvPr/>
        </p:nvSpPr>
        <p:spPr>
          <a:xfrm>
            <a:off x="858775" y="4661154"/>
            <a:ext cx="579882" cy="339090"/>
          </a:xfrm>
          <a:prstGeom prst="rect">
            <a:avLst/>
          </a:prstGeom>
          <a:noFill/>
          <a:ln w="28575">
            <a:solidFill>
              <a:srgbClr val="FF0000"/>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pt-BR"/>
          </a:p>
        </p:txBody>
      </p:sp>
      <p:pic>
        <p:nvPicPr>
          <p:cNvPr id="109" name="Gráfico 108" descr="Mulher segurando um laptop">
            <a:extLst>
              <a:ext uri="{FF2B5EF4-FFF2-40B4-BE49-F238E27FC236}">
                <a16:creationId xmlns:a16="http://schemas.microsoft.com/office/drawing/2014/main" id="{057C7F51-AD3D-62CB-E2E1-1415689B1D0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8135995" y="2997275"/>
            <a:ext cx="3485910" cy="3541833"/>
          </a:xfrm>
          <a:prstGeom prst="rect">
            <a:avLst/>
          </a:prstGeom>
        </p:spPr>
      </p:pic>
    </p:spTree>
    <p:extLst>
      <p:ext uri="{BB962C8B-B14F-4D97-AF65-F5344CB8AC3E}">
        <p14:creationId xmlns:p14="http://schemas.microsoft.com/office/powerpoint/2010/main" val="3172727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Gráfico 50" descr="Floresta com plantas e árvores">
            <a:extLst>
              <a:ext uri="{FF2B5EF4-FFF2-40B4-BE49-F238E27FC236}">
                <a16:creationId xmlns:a16="http://schemas.microsoft.com/office/drawing/2014/main" id="{61E6761D-0239-65AD-46EA-94610D44EA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0" y="0"/>
            <a:ext cx="12178745" cy="6850544"/>
          </a:xfrm>
          <a:prstGeom prst="rect">
            <a:avLst/>
          </a:prstGeom>
        </p:spPr>
      </p:pic>
      <p:grpSp>
        <p:nvGrpSpPr>
          <p:cNvPr id="1060" name="Agrupar 1059">
            <a:extLst>
              <a:ext uri="{FF2B5EF4-FFF2-40B4-BE49-F238E27FC236}">
                <a16:creationId xmlns:a16="http://schemas.microsoft.com/office/drawing/2014/main" id="{B322022D-B375-024C-B664-B1699A533015}"/>
              </a:ext>
            </a:extLst>
          </p:cNvPr>
          <p:cNvGrpSpPr/>
          <p:nvPr/>
        </p:nvGrpSpPr>
        <p:grpSpPr>
          <a:xfrm>
            <a:off x="5147293" y="1145146"/>
            <a:ext cx="1730480" cy="5236139"/>
            <a:chOff x="4806752" y="2012721"/>
            <a:chExt cx="1333168" cy="4531124"/>
          </a:xfrm>
        </p:grpSpPr>
        <p:grpSp>
          <p:nvGrpSpPr>
            <p:cNvPr id="1025" name="Gráfico 54" descr="Homem idoso usando jaqueta">
              <a:extLst>
                <a:ext uri="{FF2B5EF4-FFF2-40B4-BE49-F238E27FC236}">
                  <a16:creationId xmlns:a16="http://schemas.microsoft.com/office/drawing/2014/main" id="{D16873F8-AC55-5ADF-A2AD-3D43254F1AAE}"/>
                </a:ext>
              </a:extLst>
            </p:cNvPr>
            <p:cNvGrpSpPr/>
            <p:nvPr/>
          </p:nvGrpSpPr>
          <p:grpSpPr>
            <a:xfrm>
              <a:off x="4806752" y="2186155"/>
              <a:ext cx="1333168" cy="4357690"/>
              <a:chOff x="4806752" y="2186155"/>
              <a:chExt cx="1333168" cy="4357690"/>
            </a:xfrm>
          </p:grpSpPr>
          <p:grpSp>
            <p:nvGrpSpPr>
              <p:cNvPr id="1027" name="Gráfico 54" descr="Homem idoso usando jaqueta">
                <a:extLst>
                  <a:ext uri="{FF2B5EF4-FFF2-40B4-BE49-F238E27FC236}">
                    <a16:creationId xmlns:a16="http://schemas.microsoft.com/office/drawing/2014/main" id="{341A009D-2A48-0673-6999-89F320D4E79E}"/>
                  </a:ext>
                </a:extLst>
              </p:cNvPr>
              <p:cNvGrpSpPr/>
              <p:nvPr/>
            </p:nvGrpSpPr>
            <p:grpSpPr>
              <a:xfrm>
                <a:off x="4806752" y="2663735"/>
                <a:ext cx="1333168" cy="3880110"/>
                <a:chOff x="4806752" y="2663735"/>
                <a:chExt cx="1333168" cy="3880110"/>
              </a:xfrm>
            </p:grpSpPr>
            <p:sp>
              <p:nvSpPr>
                <p:cNvPr id="1028" name="Forma Livre: Forma 1027">
                  <a:extLst>
                    <a:ext uri="{FF2B5EF4-FFF2-40B4-BE49-F238E27FC236}">
                      <a16:creationId xmlns:a16="http://schemas.microsoft.com/office/drawing/2014/main" id="{BEBCE368-8811-3BF9-682A-95ED4290DD0E}"/>
                    </a:ext>
                  </a:extLst>
                </p:cNvPr>
                <p:cNvSpPr/>
                <p:nvPr/>
              </p:nvSpPr>
              <p:spPr>
                <a:xfrm>
                  <a:off x="4819748" y="2668095"/>
                  <a:ext cx="1305620" cy="3867454"/>
                </a:xfrm>
                <a:custGeom>
                  <a:avLst/>
                  <a:gdLst>
                    <a:gd name="connsiteX0" fmla="*/ 675770 w 1305620"/>
                    <a:gd name="connsiteY0" fmla="*/ 0 h 3867454"/>
                    <a:gd name="connsiteX1" fmla="*/ 701468 w 1305620"/>
                    <a:gd name="connsiteY1" fmla="*/ 35976 h 3867454"/>
                    <a:gd name="connsiteX2" fmla="*/ 1025756 w 1305620"/>
                    <a:gd name="connsiteY2" fmla="*/ 188100 h 3867454"/>
                    <a:gd name="connsiteX3" fmla="*/ 1001601 w 1305620"/>
                    <a:gd name="connsiteY3" fmla="*/ 204549 h 3867454"/>
                    <a:gd name="connsiteX4" fmla="*/ 1112605 w 1305620"/>
                    <a:gd name="connsiteY4" fmla="*/ 327374 h 3867454"/>
                    <a:gd name="connsiteX5" fmla="*/ 1177870 w 1305620"/>
                    <a:gd name="connsiteY5" fmla="*/ 385963 h 3867454"/>
                    <a:gd name="connsiteX6" fmla="*/ 1240831 w 1305620"/>
                    <a:gd name="connsiteY6" fmla="*/ 693287 h 3867454"/>
                    <a:gd name="connsiteX7" fmla="*/ 1296076 w 1305620"/>
                    <a:gd name="connsiteY7" fmla="*/ 996505 h 3867454"/>
                    <a:gd name="connsiteX8" fmla="*/ 1303267 w 1305620"/>
                    <a:gd name="connsiteY8" fmla="*/ 1203617 h 3867454"/>
                    <a:gd name="connsiteX9" fmla="*/ 1210246 w 1305620"/>
                    <a:gd name="connsiteY9" fmla="*/ 1527905 h 3867454"/>
                    <a:gd name="connsiteX10" fmla="*/ 1236459 w 1305620"/>
                    <a:gd name="connsiteY10" fmla="*/ 1618869 h 3867454"/>
                    <a:gd name="connsiteX11" fmla="*/ 1275521 w 1305620"/>
                    <a:gd name="connsiteY11" fmla="*/ 1713433 h 3867454"/>
                    <a:gd name="connsiteX12" fmla="*/ 1160402 w 1305620"/>
                    <a:gd name="connsiteY12" fmla="*/ 1617840 h 3867454"/>
                    <a:gd name="connsiteX13" fmla="*/ 1130084 w 1305620"/>
                    <a:gd name="connsiteY13" fmla="*/ 1760715 h 3867454"/>
                    <a:gd name="connsiteX14" fmla="*/ 1108500 w 1305620"/>
                    <a:gd name="connsiteY14" fmla="*/ 2006889 h 3867454"/>
                    <a:gd name="connsiteX15" fmla="*/ 1065847 w 1305620"/>
                    <a:gd name="connsiteY15" fmla="*/ 2238156 h 3867454"/>
                    <a:gd name="connsiteX16" fmla="*/ 1101309 w 1305620"/>
                    <a:gd name="connsiteY16" fmla="*/ 2444753 h 3867454"/>
                    <a:gd name="connsiteX17" fmla="*/ 1060199 w 1305620"/>
                    <a:gd name="connsiteY17" fmla="*/ 2666257 h 3867454"/>
                    <a:gd name="connsiteX18" fmla="*/ 944051 w 1305620"/>
                    <a:gd name="connsiteY18" fmla="*/ 2980268 h 3867454"/>
                    <a:gd name="connsiteX19" fmla="*/ 934802 w 1305620"/>
                    <a:gd name="connsiteY19" fmla="*/ 3143184 h 3867454"/>
                    <a:gd name="connsiteX20" fmla="*/ 904484 w 1305620"/>
                    <a:gd name="connsiteY20" fmla="*/ 3232604 h 3867454"/>
                    <a:gd name="connsiteX21" fmla="*/ 927096 w 1305620"/>
                    <a:gd name="connsiteY21" fmla="*/ 3373936 h 3867454"/>
                    <a:gd name="connsiteX22" fmla="*/ 1134208 w 1305620"/>
                    <a:gd name="connsiteY22" fmla="*/ 3473634 h 3867454"/>
                    <a:gd name="connsiteX23" fmla="*/ 838190 w 1305620"/>
                    <a:gd name="connsiteY23" fmla="*/ 3525536 h 3867454"/>
                    <a:gd name="connsiteX24" fmla="*/ 717927 w 1305620"/>
                    <a:gd name="connsiteY24" fmla="*/ 3445364 h 3867454"/>
                    <a:gd name="connsiteX25" fmla="*/ 694801 w 1305620"/>
                    <a:gd name="connsiteY25" fmla="*/ 3600822 h 3867454"/>
                    <a:gd name="connsiteX26" fmla="*/ 634412 w 1305620"/>
                    <a:gd name="connsiteY26" fmla="*/ 3641932 h 3867454"/>
                    <a:gd name="connsiteX27" fmla="*/ 697372 w 1305620"/>
                    <a:gd name="connsiteY27" fmla="*/ 3758851 h 3867454"/>
                    <a:gd name="connsiteX28" fmla="*/ 717927 w 1305620"/>
                    <a:gd name="connsiteY28" fmla="*/ 3823087 h 3867454"/>
                    <a:gd name="connsiteX29" fmla="*/ 427043 w 1305620"/>
                    <a:gd name="connsiteY29" fmla="*/ 3782492 h 3867454"/>
                    <a:gd name="connsiteX30" fmla="*/ 426015 w 1305620"/>
                    <a:gd name="connsiteY30" fmla="*/ 3708997 h 3867454"/>
                    <a:gd name="connsiteX31" fmla="*/ 392610 w 1305620"/>
                    <a:gd name="connsiteY31" fmla="*/ 3638588 h 3867454"/>
                    <a:gd name="connsiteX32" fmla="*/ 330936 w 1305620"/>
                    <a:gd name="connsiteY32" fmla="*/ 3466938 h 3867454"/>
                    <a:gd name="connsiteX33" fmla="*/ 327336 w 1305620"/>
                    <a:gd name="connsiteY33" fmla="*/ 3080471 h 3867454"/>
                    <a:gd name="connsiteX34" fmla="*/ 356625 w 1305620"/>
                    <a:gd name="connsiteY34" fmla="*/ 2703252 h 3867454"/>
                    <a:gd name="connsiteX35" fmla="*/ 342747 w 1305620"/>
                    <a:gd name="connsiteY35" fmla="*/ 2545994 h 3867454"/>
                    <a:gd name="connsiteX36" fmla="*/ 287759 w 1305620"/>
                    <a:gd name="connsiteY36" fmla="*/ 1569539 h 3867454"/>
                    <a:gd name="connsiteX37" fmla="*/ 160305 w 1305620"/>
                    <a:gd name="connsiteY37" fmla="*/ 1402004 h 3867454"/>
                    <a:gd name="connsiteX38" fmla="*/ 16401 w 1305620"/>
                    <a:gd name="connsiteY38" fmla="*/ 1120359 h 3867454"/>
                    <a:gd name="connsiteX39" fmla="*/ 2009 w 1305620"/>
                    <a:gd name="connsiteY39" fmla="*/ 1018604 h 3867454"/>
                    <a:gd name="connsiteX40" fmla="*/ 33099 w 1305620"/>
                    <a:gd name="connsiteY40" fmla="*/ 880872 h 3867454"/>
                    <a:gd name="connsiteX41" fmla="*/ 201406 w 1305620"/>
                    <a:gd name="connsiteY41" fmla="*/ 333032 h 3867454"/>
                    <a:gd name="connsiteX42" fmla="*/ 570147 w 1305620"/>
                    <a:gd name="connsiteY42" fmla="*/ 124120 h 3867454"/>
                    <a:gd name="connsiteX43" fmla="*/ 675770 w 1305620"/>
                    <a:gd name="connsiteY43" fmla="*/ 0 h 3867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305620" h="3867454">
                      <a:moveTo>
                        <a:pt x="675770" y="0"/>
                      </a:moveTo>
                      <a:lnTo>
                        <a:pt x="701468" y="35976"/>
                      </a:lnTo>
                      <a:cubicBezTo>
                        <a:pt x="701468" y="35976"/>
                        <a:pt x="953290" y="37519"/>
                        <a:pt x="1025756" y="188100"/>
                      </a:cubicBezTo>
                      <a:lnTo>
                        <a:pt x="1001601" y="204549"/>
                      </a:lnTo>
                      <a:cubicBezTo>
                        <a:pt x="1001601" y="204549"/>
                        <a:pt x="1086402" y="268272"/>
                        <a:pt x="1112605" y="327374"/>
                      </a:cubicBezTo>
                      <a:cubicBezTo>
                        <a:pt x="1112605" y="327374"/>
                        <a:pt x="1170165" y="328146"/>
                        <a:pt x="1177870" y="385963"/>
                      </a:cubicBezTo>
                      <a:cubicBezTo>
                        <a:pt x="1185576" y="443779"/>
                        <a:pt x="1240831" y="693287"/>
                        <a:pt x="1240831" y="693287"/>
                      </a:cubicBezTo>
                      <a:lnTo>
                        <a:pt x="1296076" y="996505"/>
                      </a:lnTo>
                      <a:cubicBezTo>
                        <a:pt x="1296076" y="996505"/>
                        <a:pt x="1311335" y="1142876"/>
                        <a:pt x="1303267" y="1203617"/>
                      </a:cubicBezTo>
                      <a:cubicBezTo>
                        <a:pt x="1295561" y="1261691"/>
                        <a:pt x="1210246" y="1527905"/>
                        <a:pt x="1210246" y="1527905"/>
                      </a:cubicBezTo>
                      <a:lnTo>
                        <a:pt x="1236459" y="1618869"/>
                      </a:lnTo>
                      <a:cubicBezTo>
                        <a:pt x="1236459" y="1618869"/>
                        <a:pt x="1281169" y="1707775"/>
                        <a:pt x="1275521" y="1713433"/>
                      </a:cubicBezTo>
                      <a:cubicBezTo>
                        <a:pt x="1269872" y="1719091"/>
                        <a:pt x="1187386" y="1647396"/>
                        <a:pt x="1160402" y="1617840"/>
                      </a:cubicBezTo>
                      <a:cubicBezTo>
                        <a:pt x="1160402" y="1617840"/>
                        <a:pt x="1139332" y="1686706"/>
                        <a:pt x="1130084" y="1760715"/>
                      </a:cubicBezTo>
                      <a:cubicBezTo>
                        <a:pt x="1120835" y="1834725"/>
                        <a:pt x="1116720" y="1945214"/>
                        <a:pt x="1108500" y="2006889"/>
                      </a:cubicBezTo>
                      <a:cubicBezTo>
                        <a:pt x="1100280" y="2068563"/>
                        <a:pt x="1060189" y="2187531"/>
                        <a:pt x="1065847" y="2238156"/>
                      </a:cubicBezTo>
                      <a:cubicBezTo>
                        <a:pt x="1071505" y="2288781"/>
                        <a:pt x="1099765" y="2411863"/>
                        <a:pt x="1101309" y="2444753"/>
                      </a:cubicBezTo>
                      <a:cubicBezTo>
                        <a:pt x="1102852" y="2477643"/>
                        <a:pt x="1092317" y="2599449"/>
                        <a:pt x="1060199" y="2666257"/>
                      </a:cubicBezTo>
                      <a:cubicBezTo>
                        <a:pt x="1028080" y="2733066"/>
                        <a:pt x="958443" y="2912945"/>
                        <a:pt x="944051" y="2980268"/>
                      </a:cubicBezTo>
                      <a:cubicBezTo>
                        <a:pt x="929658" y="3047591"/>
                        <a:pt x="940450" y="3111837"/>
                        <a:pt x="934802" y="3143184"/>
                      </a:cubicBezTo>
                      <a:cubicBezTo>
                        <a:pt x="929144" y="3174530"/>
                        <a:pt x="894121" y="3211259"/>
                        <a:pt x="904484" y="3232604"/>
                      </a:cubicBezTo>
                      <a:cubicBezTo>
                        <a:pt x="929668" y="3284506"/>
                        <a:pt x="927096" y="3373936"/>
                        <a:pt x="927096" y="3373936"/>
                      </a:cubicBezTo>
                      <a:cubicBezTo>
                        <a:pt x="927096" y="3373936"/>
                        <a:pt x="1157335" y="3427381"/>
                        <a:pt x="1134208" y="3473634"/>
                      </a:cubicBezTo>
                      <a:cubicBezTo>
                        <a:pt x="1134208" y="3473634"/>
                        <a:pt x="1078706" y="3562026"/>
                        <a:pt x="838190" y="3525536"/>
                      </a:cubicBezTo>
                      <a:cubicBezTo>
                        <a:pt x="838190" y="3525536"/>
                        <a:pt x="779602" y="3494189"/>
                        <a:pt x="717927" y="3445364"/>
                      </a:cubicBezTo>
                      <a:cubicBezTo>
                        <a:pt x="717927" y="3445364"/>
                        <a:pt x="715355" y="3564598"/>
                        <a:pt x="694801" y="3600822"/>
                      </a:cubicBezTo>
                      <a:cubicBezTo>
                        <a:pt x="674246" y="3637045"/>
                        <a:pt x="634412" y="3641932"/>
                        <a:pt x="634412" y="3641932"/>
                      </a:cubicBezTo>
                      <a:cubicBezTo>
                        <a:pt x="634412" y="3641932"/>
                        <a:pt x="685257" y="3693633"/>
                        <a:pt x="697372" y="3758851"/>
                      </a:cubicBezTo>
                      <a:cubicBezTo>
                        <a:pt x="704049" y="3794827"/>
                        <a:pt x="721118" y="3801361"/>
                        <a:pt x="717927" y="3823087"/>
                      </a:cubicBezTo>
                      <a:cubicBezTo>
                        <a:pt x="712269" y="3861635"/>
                        <a:pt x="467134" y="3916109"/>
                        <a:pt x="427043" y="3782492"/>
                      </a:cubicBezTo>
                      <a:cubicBezTo>
                        <a:pt x="427043" y="3782492"/>
                        <a:pt x="430387" y="3738296"/>
                        <a:pt x="426015" y="3708997"/>
                      </a:cubicBezTo>
                      <a:cubicBezTo>
                        <a:pt x="421643" y="3679708"/>
                        <a:pt x="390858" y="3657581"/>
                        <a:pt x="392610" y="3638588"/>
                      </a:cubicBezTo>
                      <a:cubicBezTo>
                        <a:pt x="396211" y="3599526"/>
                        <a:pt x="338137" y="3527584"/>
                        <a:pt x="330936" y="3466938"/>
                      </a:cubicBezTo>
                      <a:cubicBezTo>
                        <a:pt x="323745" y="3406292"/>
                        <a:pt x="327336" y="3080471"/>
                        <a:pt x="327336" y="3080471"/>
                      </a:cubicBezTo>
                      <a:lnTo>
                        <a:pt x="356625" y="2703252"/>
                      </a:lnTo>
                      <a:lnTo>
                        <a:pt x="342747" y="2545994"/>
                      </a:lnTo>
                      <a:lnTo>
                        <a:pt x="287759" y="1569539"/>
                      </a:lnTo>
                      <a:cubicBezTo>
                        <a:pt x="287759" y="1569539"/>
                        <a:pt x="208616" y="1495015"/>
                        <a:pt x="160305" y="1402004"/>
                      </a:cubicBezTo>
                      <a:cubicBezTo>
                        <a:pt x="111994" y="1308992"/>
                        <a:pt x="16401" y="1120359"/>
                        <a:pt x="16401" y="1120359"/>
                      </a:cubicBezTo>
                      <a:cubicBezTo>
                        <a:pt x="2905" y="1092079"/>
                        <a:pt x="-3582" y="1049436"/>
                        <a:pt x="2009" y="1018604"/>
                      </a:cubicBezTo>
                      <a:cubicBezTo>
                        <a:pt x="8791" y="981189"/>
                        <a:pt x="23621" y="929707"/>
                        <a:pt x="33099" y="880872"/>
                      </a:cubicBezTo>
                      <a:cubicBezTo>
                        <a:pt x="49806" y="794795"/>
                        <a:pt x="182384" y="350301"/>
                        <a:pt x="201406" y="333032"/>
                      </a:cubicBezTo>
                      <a:cubicBezTo>
                        <a:pt x="302132" y="241554"/>
                        <a:pt x="570147" y="124120"/>
                        <a:pt x="570147" y="124120"/>
                      </a:cubicBezTo>
                      <a:cubicBezTo>
                        <a:pt x="570147" y="124120"/>
                        <a:pt x="566299" y="40091"/>
                        <a:pt x="675770" y="0"/>
                      </a:cubicBezTo>
                      <a:close/>
                    </a:path>
                  </a:pathLst>
                </a:custGeom>
                <a:solidFill>
                  <a:srgbClr val="FFFFFF"/>
                </a:solidFill>
                <a:ln w="9525" cap="flat">
                  <a:noFill/>
                  <a:prstDash val="solid"/>
                  <a:miter/>
                </a:ln>
              </p:spPr>
              <p:txBody>
                <a:bodyPr rtlCol="0" anchor="ctr"/>
                <a:lstStyle/>
                <a:p>
                  <a:endParaRPr lang="pt-BR"/>
                </a:p>
              </p:txBody>
            </p:sp>
            <p:sp>
              <p:nvSpPr>
                <p:cNvPr id="1029" name="Forma Livre: Forma 1028">
                  <a:extLst>
                    <a:ext uri="{FF2B5EF4-FFF2-40B4-BE49-F238E27FC236}">
                      <a16:creationId xmlns:a16="http://schemas.microsoft.com/office/drawing/2014/main" id="{BE033B9E-E9C5-0A88-620E-86C93A8410EB}"/>
                    </a:ext>
                  </a:extLst>
                </p:cNvPr>
                <p:cNvSpPr/>
                <p:nvPr/>
              </p:nvSpPr>
              <p:spPr>
                <a:xfrm>
                  <a:off x="5110397" y="4118454"/>
                  <a:ext cx="865438" cy="2195411"/>
                </a:xfrm>
                <a:custGeom>
                  <a:avLst/>
                  <a:gdLst>
                    <a:gd name="connsiteX0" fmla="*/ 865438 w 865438"/>
                    <a:gd name="connsiteY0" fmla="*/ 166662 h 2195411"/>
                    <a:gd name="connsiteX1" fmla="*/ 821166 w 865438"/>
                    <a:gd name="connsiteY1" fmla="*/ 112198 h 2195411"/>
                    <a:gd name="connsiteX2" fmla="*/ 766397 w 865438"/>
                    <a:gd name="connsiteY2" fmla="*/ 5728 h 2195411"/>
                    <a:gd name="connsiteX3" fmla="*/ 758549 w 865438"/>
                    <a:gd name="connsiteY3" fmla="*/ 404 h 2195411"/>
                    <a:gd name="connsiteX4" fmla="*/ 687616 w 865438"/>
                    <a:gd name="connsiteY4" fmla="*/ 15167 h 2195411"/>
                    <a:gd name="connsiteX5" fmla="*/ 682158 w 865438"/>
                    <a:gd name="connsiteY5" fmla="*/ 18310 h 2195411"/>
                    <a:gd name="connsiteX6" fmla="*/ 607425 w 865438"/>
                    <a:gd name="connsiteY6" fmla="*/ 39856 h 2195411"/>
                    <a:gd name="connsiteX7" fmla="*/ 566801 w 865438"/>
                    <a:gd name="connsiteY7" fmla="*/ 32131 h 2195411"/>
                    <a:gd name="connsiteX8" fmla="*/ 560419 w 865438"/>
                    <a:gd name="connsiteY8" fmla="*/ 27788 h 2195411"/>
                    <a:gd name="connsiteX9" fmla="*/ 408533 w 865438"/>
                    <a:gd name="connsiteY9" fmla="*/ 21006 h 2195411"/>
                    <a:gd name="connsiteX10" fmla="*/ 394884 w 865438"/>
                    <a:gd name="connsiteY10" fmla="*/ 23568 h 2195411"/>
                    <a:gd name="connsiteX11" fmla="*/ 393855 w 865438"/>
                    <a:gd name="connsiteY11" fmla="*/ 68793 h 2195411"/>
                    <a:gd name="connsiteX12" fmla="*/ 408248 w 865438"/>
                    <a:gd name="connsiteY12" fmla="*/ 161300 h 2195411"/>
                    <a:gd name="connsiteX13" fmla="*/ 493563 w 865438"/>
                    <a:gd name="connsiteY13" fmla="*/ 274362 h 2195411"/>
                    <a:gd name="connsiteX14" fmla="*/ 581003 w 865438"/>
                    <a:gd name="connsiteY14" fmla="*/ 391424 h 2195411"/>
                    <a:gd name="connsiteX15" fmla="*/ 554780 w 865438"/>
                    <a:gd name="connsiteY15" fmla="*/ 397596 h 2195411"/>
                    <a:gd name="connsiteX16" fmla="*/ 295272 w 865438"/>
                    <a:gd name="connsiteY16" fmla="*/ 314910 h 2195411"/>
                    <a:gd name="connsiteX17" fmla="*/ 225253 w 865438"/>
                    <a:gd name="connsiteY17" fmla="*/ 178397 h 2195411"/>
                    <a:gd name="connsiteX18" fmla="*/ 203813 w 865438"/>
                    <a:gd name="connsiteY18" fmla="*/ 150927 h 2195411"/>
                    <a:gd name="connsiteX19" fmla="*/ 195478 w 865438"/>
                    <a:gd name="connsiteY19" fmla="*/ 151851 h 2195411"/>
                    <a:gd name="connsiteX20" fmla="*/ 124584 w 865438"/>
                    <a:gd name="connsiteY20" fmla="*/ 197304 h 2195411"/>
                    <a:gd name="connsiteX21" fmla="*/ 58423 w 865438"/>
                    <a:gd name="connsiteY21" fmla="*/ 174787 h 2195411"/>
                    <a:gd name="connsiteX22" fmla="*/ 9493 w 865438"/>
                    <a:gd name="connsiteY22" fmla="*/ 136630 h 2195411"/>
                    <a:gd name="connsiteX23" fmla="*/ 35 w 865438"/>
                    <a:gd name="connsiteY23" fmla="*/ 141488 h 2195411"/>
                    <a:gd name="connsiteX24" fmla="*/ 46441 w 865438"/>
                    <a:gd name="connsiteY24" fmla="*/ 965086 h 2195411"/>
                    <a:gd name="connsiteX25" fmla="*/ 62890 w 865438"/>
                    <a:gd name="connsiteY25" fmla="*/ 1251855 h 2195411"/>
                    <a:gd name="connsiteX26" fmla="*/ 58137 w 865438"/>
                    <a:gd name="connsiteY26" fmla="*/ 1397397 h 2195411"/>
                    <a:gd name="connsiteX27" fmla="*/ 47707 w 865438"/>
                    <a:gd name="connsiteY27" fmla="*/ 2024561 h 2195411"/>
                    <a:gd name="connsiteX28" fmla="*/ 75006 w 865438"/>
                    <a:gd name="connsiteY28" fmla="*/ 2097561 h 2195411"/>
                    <a:gd name="connsiteX29" fmla="*/ 100142 w 865438"/>
                    <a:gd name="connsiteY29" fmla="*/ 2162560 h 2195411"/>
                    <a:gd name="connsiteX30" fmla="*/ 103600 w 865438"/>
                    <a:gd name="connsiteY30" fmla="*/ 2166446 h 2195411"/>
                    <a:gd name="connsiteX31" fmla="*/ 229406 w 865438"/>
                    <a:gd name="connsiteY31" fmla="*/ 2195411 h 2195411"/>
                    <a:gd name="connsiteX32" fmla="*/ 315741 w 865438"/>
                    <a:gd name="connsiteY32" fmla="*/ 2192325 h 2195411"/>
                    <a:gd name="connsiteX33" fmla="*/ 399513 w 865438"/>
                    <a:gd name="connsiteY33" fmla="*/ 2156864 h 2195411"/>
                    <a:gd name="connsiteX34" fmla="*/ 422640 w 865438"/>
                    <a:gd name="connsiteY34" fmla="*/ 1994977 h 2195411"/>
                    <a:gd name="connsiteX35" fmla="*/ 434594 w 865438"/>
                    <a:gd name="connsiteY35" fmla="*/ 1970355 h 2195411"/>
                    <a:gd name="connsiteX36" fmla="*/ 629332 w 865438"/>
                    <a:gd name="connsiteY36" fmla="*/ 1905899 h 2195411"/>
                    <a:gd name="connsiteX37" fmla="*/ 606101 w 865438"/>
                    <a:gd name="connsiteY37" fmla="*/ 1786493 h 2195411"/>
                    <a:gd name="connsiteX38" fmla="*/ 637848 w 865438"/>
                    <a:gd name="connsiteY38" fmla="*/ 1645114 h 2195411"/>
                    <a:gd name="connsiteX39" fmla="*/ 787305 w 865438"/>
                    <a:gd name="connsiteY39" fmla="*/ 901773 h 2195411"/>
                    <a:gd name="connsiteX40" fmla="*/ 790724 w 865438"/>
                    <a:gd name="connsiteY40" fmla="*/ 658819 h 2195411"/>
                    <a:gd name="connsiteX41" fmla="*/ 865438 w 865438"/>
                    <a:gd name="connsiteY41" fmla="*/ 166662 h 219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865438" h="2195411">
                      <a:moveTo>
                        <a:pt x="865438" y="166662"/>
                      </a:moveTo>
                      <a:cubicBezTo>
                        <a:pt x="848693" y="147403"/>
                        <a:pt x="833025" y="127486"/>
                        <a:pt x="821166" y="112198"/>
                      </a:cubicBezTo>
                      <a:cubicBezTo>
                        <a:pt x="795029" y="80099"/>
                        <a:pt x="766892" y="46705"/>
                        <a:pt x="766397" y="5728"/>
                      </a:cubicBezTo>
                      <a:cubicBezTo>
                        <a:pt x="766426" y="1851"/>
                        <a:pt x="762168" y="-1111"/>
                        <a:pt x="758549" y="404"/>
                      </a:cubicBezTo>
                      <a:cubicBezTo>
                        <a:pt x="738756" y="7985"/>
                        <a:pt x="712800" y="16501"/>
                        <a:pt x="687616" y="15167"/>
                      </a:cubicBezTo>
                      <a:cubicBezTo>
                        <a:pt x="685339" y="15034"/>
                        <a:pt x="683196" y="16272"/>
                        <a:pt x="682158" y="18310"/>
                      </a:cubicBezTo>
                      <a:cubicBezTo>
                        <a:pt x="670271" y="35589"/>
                        <a:pt x="629847" y="36256"/>
                        <a:pt x="607425" y="39856"/>
                      </a:cubicBezTo>
                      <a:cubicBezTo>
                        <a:pt x="586860" y="42323"/>
                        <a:pt x="569601" y="43437"/>
                        <a:pt x="566801" y="32131"/>
                      </a:cubicBezTo>
                      <a:cubicBezTo>
                        <a:pt x="566096" y="29274"/>
                        <a:pt x="563343" y="27388"/>
                        <a:pt x="560419" y="27788"/>
                      </a:cubicBezTo>
                      <a:cubicBezTo>
                        <a:pt x="510213" y="34532"/>
                        <a:pt x="457054" y="38380"/>
                        <a:pt x="408533" y="21006"/>
                      </a:cubicBezTo>
                      <a:cubicBezTo>
                        <a:pt x="404723" y="19530"/>
                        <a:pt x="394332" y="19473"/>
                        <a:pt x="394884" y="23568"/>
                      </a:cubicBezTo>
                      <a:cubicBezTo>
                        <a:pt x="396246" y="37208"/>
                        <a:pt x="393322" y="55068"/>
                        <a:pt x="393855" y="68793"/>
                      </a:cubicBezTo>
                      <a:cubicBezTo>
                        <a:pt x="394998" y="97606"/>
                        <a:pt x="399647" y="133096"/>
                        <a:pt x="408248" y="161300"/>
                      </a:cubicBezTo>
                      <a:cubicBezTo>
                        <a:pt x="426755" y="209544"/>
                        <a:pt x="466874" y="232204"/>
                        <a:pt x="493563" y="274362"/>
                      </a:cubicBezTo>
                      <a:cubicBezTo>
                        <a:pt x="520719" y="312157"/>
                        <a:pt x="560533" y="349895"/>
                        <a:pt x="581003" y="391424"/>
                      </a:cubicBezTo>
                      <a:cubicBezTo>
                        <a:pt x="586832" y="400206"/>
                        <a:pt x="557904" y="397901"/>
                        <a:pt x="554780" y="397596"/>
                      </a:cubicBezTo>
                      <a:cubicBezTo>
                        <a:pt x="466731" y="390671"/>
                        <a:pt x="357165" y="382051"/>
                        <a:pt x="295272" y="314910"/>
                      </a:cubicBezTo>
                      <a:cubicBezTo>
                        <a:pt x="261544" y="275943"/>
                        <a:pt x="262039" y="216783"/>
                        <a:pt x="225253" y="178397"/>
                      </a:cubicBezTo>
                      <a:cubicBezTo>
                        <a:pt x="223405" y="176454"/>
                        <a:pt x="210099" y="155432"/>
                        <a:pt x="203813" y="150927"/>
                      </a:cubicBezTo>
                      <a:cubicBezTo>
                        <a:pt x="201412" y="148793"/>
                        <a:pt x="197355" y="149241"/>
                        <a:pt x="195478" y="151851"/>
                      </a:cubicBezTo>
                      <a:cubicBezTo>
                        <a:pt x="181400" y="170425"/>
                        <a:pt x="158112" y="185341"/>
                        <a:pt x="124584" y="197304"/>
                      </a:cubicBezTo>
                      <a:cubicBezTo>
                        <a:pt x="100419" y="206582"/>
                        <a:pt x="77759" y="190484"/>
                        <a:pt x="58423" y="174787"/>
                      </a:cubicBezTo>
                      <a:cubicBezTo>
                        <a:pt x="40021" y="161128"/>
                        <a:pt x="24009" y="148651"/>
                        <a:pt x="9493" y="136630"/>
                      </a:cubicBezTo>
                      <a:cubicBezTo>
                        <a:pt x="5874" y="133411"/>
                        <a:pt x="-527" y="136582"/>
                        <a:pt x="35" y="141488"/>
                      </a:cubicBezTo>
                      <a:cubicBezTo>
                        <a:pt x="14075" y="423714"/>
                        <a:pt x="33115" y="695338"/>
                        <a:pt x="46441" y="965086"/>
                      </a:cubicBezTo>
                      <a:cubicBezTo>
                        <a:pt x="51165" y="1060784"/>
                        <a:pt x="63214" y="1156243"/>
                        <a:pt x="62890" y="1251855"/>
                      </a:cubicBezTo>
                      <a:cubicBezTo>
                        <a:pt x="62728" y="1299347"/>
                        <a:pt x="59947" y="1349906"/>
                        <a:pt x="58137" y="1397397"/>
                      </a:cubicBezTo>
                      <a:cubicBezTo>
                        <a:pt x="46221" y="1603099"/>
                        <a:pt x="33610" y="1815859"/>
                        <a:pt x="47707" y="2024561"/>
                      </a:cubicBezTo>
                      <a:cubicBezTo>
                        <a:pt x="53651" y="2050107"/>
                        <a:pt x="64509" y="2074234"/>
                        <a:pt x="75006" y="2097561"/>
                      </a:cubicBezTo>
                      <a:cubicBezTo>
                        <a:pt x="84445" y="2118535"/>
                        <a:pt x="94199" y="2140223"/>
                        <a:pt x="100142" y="2162560"/>
                      </a:cubicBezTo>
                      <a:cubicBezTo>
                        <a:pt x="100609" y="2164331"/>
                        <a:pt x="101895" y="2165769"/>
                        <a:pt x="103600" y="2166446"/>
                      </a:cubicBezTo>
                      <a:cubicBezTo>
                        <a:pt x="145405" y="2183019"/>
                        <a:pt x="183620" y="2195411"/>
                        <a:pt x="229406" y="2195411"/>
                      </a:cubicBezTo>
                      <a:cubicBezTo>
                        <a:pt x="255124" y="2195307"/>
                        <a:pt x="289680" y="2194659"/>
                        <a:pt x="315741" y="2192325"/>
                      </a:cubicBezTo>
                      <a:cubicBezTo>
                        <a:pt x="344040" y="2190296"/>
                        <a:pt x="380035" y="2182819"/>
                        <a:pt x="399513" y="2156864"/>
                      </a:cubicBezTo>
                      <a:cubicBezTo>
                        <a:pt x="422897" y="2109343"/>
                        <a:pt x="423440" y="2045297"/>
                        <a:pt x="422640" y="1994977"/>
                      </a:cubicBezTo>
                      <a:cubicBezTo>
                        <a:pt x="422383" y="1978784"/>
                        <a:pt x="431603" y="1970240"/>
                        <a:pt x="434594" y="1970355"/>
                      </a:cubicBezTo>
                      <a:cubicBezTo>
                        <a:pt x="505184" y="1972002"/>
                        <a:pt x="580431" y="1952667"/>
                        <a:pt x="629332" y="1905899"/>
                      </a:cubicBezTo>
                      <a:cubicBezTo>
                        <a:pt x="631952" y="1864884"/>
                        <a:pt x="620369" y="1827565"/>
                        <a:pt x="606101" y="1786493"/>
                      </a:cubicBezTo>
                      <a:cubicBezTo>
                        <a:pt x="589728" y="1736583"/>
                        <a:pt x="646230" y="1742469"/>
                        <a:pt x="637848" y="1645114"/>
                      </a:cubicBezTo>
                      <a:cubicBezTo>
                        <a:pt x="627932" y="1385520"/>
                        <a:pt x="871906" y="1164921"/>
                        <a:pt x="787305" y="901773"/>
                      </a:cubicBezTo>
                      <a:cubicBezTo>
                        <a:pt x="766454" y="815163"/>
                        <a:pt x="760749" y="744420"/>
                        <a:pt x="790724" y="658819"/>
                      </a:cubicBezTo>
                      <a:cubicBezTo>
                        <a:pt x="837987" y="497694"/>
                        <a:pt x="812851" y="324692"/>
                        <a:pt x="865438" y="166662"/>
                      </a:cubicBezTo>
                      <a:close/>
                    </a:path>
                  </a:pathLst>
                </a:custGeom>
                <a:solidFill>
                  <a:srgbClr val="FFFFFF"/>
                </a:solidFill>
                <a:ln w="9525" cap="flat">
                  <a:noFill/>
                  <a:prstDash val="solid"/>
                  <a:miter/>
                </a:ln>
              </p:spPr>
              <p:txBody>
                <a:bodyPr rtlCol="0" anchor="ctr"/>
                <a:lstStyle/>
                <a:p>
                  <a:endParaRPr lang="pt-BR"/>
                </a:p>
              </p:txBody>
            </p:sp>
            <p:grpSp>
              <p:nvGrpSpPr>
                <p:cNvPr id="1030" name="Gráfico 54" descr="Homem idoso usando jaqueta">
                  <a:extLst>
                    <a:ext uri="{FF2B5EF4-FFF2-40B4-BE49-F238E27FC236}">
                      <a16:creationId xmlns:a16="http://schemas.microsoft.com/office/drawing/2014/main" id="{3FBB5BF7-39B5-F797-81E1-72D7C7440D10}"/>
                    </a:ext>
                  </a:extLst>
                </p:cNvPr>
                <p:cNvGrpSpPr/>
                <p:nvPr/>
              </p:nvGrpSpPr>
              <p:grpSpPr>
                <a:xfrm>
                  <a:off x="5506891" y="4037111"/>
                  <a:ext cx="375738" cy="108249"/>
                  <a:chOff x="5506891" y="4037111"/>
                  <a:chExt cx="375738" cy="108249"/>
                </a:xfrm>
                <a:solidFill>
                  <a:srgbClr val="FFFFFF"/>
                </a:solidFill>
              </p:grpSpPr>
              <p:sp>
                <p:nvSpPr>
                  <p:cNvPr id="1031" name="Forma Livre: Forma 1030">
                    <a:extLst>
                      <a:ext uri="{FF2B5EF4-FFF2-40B4-BE49-F238E27FC236}">
                        <a16:creationId xmlns:a16="http://schemas.microsoft.com/office/drawing/2014/main" id="{A0BC2A65-904E-8A05-52A8-6FE05FB52B40}"/>
                      </a:ext>
                    </a:extLst>
                  </p:cNvPr>
                  <p:cNvSpPr/>
                  <p:nvPr/>
                </p:nvSpPr>
                <p:spPr>
                  <a:xfrm>
                    <a:off x="5506891" y="4069861"/>
                    <a:ext cx="172299" cy="75500"/>
                  </a:xfrm>
                  <a:custGeom>
                    <a:avLst/>
                    <a:gdLst>
                      <a:gd name="connsiteX0" fmla="*/ 166182 w 172299"/>
                      <a:gd name="connsiteY0" fmla="*/ 21555 h 75500"/>
                      <a:gd name="connsiteX1" fmla="*/ 2505 w 172299"/>
                      <a:gd name="connsiteY1" fmla="*/ 0 h 75500"/>
                      <a:gd name="connsiteX2" fmla="*/ 9 w 172299"/>
                      <a:gd name="connsiteY2" fmla="*/ 5105 h 75500"/>
                      <a:gd name="connsiteX3" fmla="*/ 3295 w 172299"/>
                      <a:gd name="connsiteY3" fmla="*/ 59160 h 75500"/>
                      <a:gd name="connsiteX4" fmla="*/ 7515 w 172299"/>
                      <a:gd name="connsiteY4" fmla="*/ 64370 h 75500"/>
                      <a:gd name="connsiteX5" fmla="*/ 164639 w 172299"/>
                      <a:gd name="connsiteY5" fmla="*/ 70371 h 75500"/>
                      <a:gd name="connsiteX6" fmla="*/ 169592 w 172299"/>
                      <a:gd name="connsiteY6" fmla="*/ 65408 h 75500"/>
                      <a:gd name="connsiteX7" fmla="*/ 171507 w 172299"/>
                      <a:gd name="connsiteY7" fmla="*/ 40881 h 75500"/>
                      <a:gd name="connsiteX8" fmla="*/ 166182 w 172299"/>
                      <a:gd name="connsiteY8" fmla="*/ 21555 h 7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299" h="75500">
                        <a:moveTo>
                          <a:pt x="166182" y="21555"/>
                        </a:moveTo>
                        <a:cubicBezTo>
                          <a:pt x="106480" y="26518"/>
                          <a:pt x="54216" y="13144"/>
                          <a:pt x="2505" y="0"/>
                        </a:cubicBezTo>
                        <a:cubicBezTo>
                          <a:pt x="838" y="1152"/>
                          <a:pt x="-105" y="3086"/>
                          <a:pt x="9" y="5105"/>
                        </a:cubicBezTo>
                        <a:cubicBezTo>
                          <a:pt x="1057" y="23317"/>
                          <a:pt x="2210" y="41843"/>
                          <a:pt x="3295" y="59160"/>
                        </a:cubicBezTo>
                        <a:cubicBezTo>
                          <a:pt x="3448" y="61617"/>
                          <a:pt x="5143" y="63713"/>
                          <a:pt x="7515" y="64370"/>
                        </a:cubicBezTo>
                        <a:cubicBezTo>
                          <a:pt x="56731" y="78229"/>
                          <a:pt x="110595" y="77819"/>
                          <a:pt x="164639" y="70371"/>
                        </a:cubicBezTo>
                        <a:cubicBezTo>
                          <a:pt x="167221" y="70018"/>
                          <a:pt x="169250" y="67989"/>
                          <a:pt x="169592" y="65408"/>
                        </a:cubicBezTo>
                        <a:cubicBezTo>
                          <a:pt x="170755" y="56798"/>
                          <a:pt x="171116" y="49063"/>
                          <a:pt x="171507" y="40881"/>
                        </a:cubicBezTo>
                        <a:cubicBezTo>
                          <a:pt x="170964" y="34842"/>
                          <a:pt x="175936" y="21974"/>
                          <a:pt x="166182" y="21555"/>
                        </a:cubicBezTo>
                        <a:close/>
                      </a:path>
                    </a:pathLst>
                  </a:custGeom>
                  <a:solidFill>
                    <a:srgbClr val="FFFFFF"/>
                  </a:solidFill>
                  <a:ln w="9525" cap="flat">
                    <a:noFill/>
                    <a:prstDash val="solid"/>
                    <a:miter/>
                  </a:ln>
                </p:spPr>
                <p:txBody>
                  <a:bodyPr rtlCol="0" anchor="ctr"/>
                  <a:lstStyle/>
                  <a:p>
                    <a:endParaRPr lang="pt-BR"/>
                  </a:p>
                </p:txBody>
              </p:sp>
              <p:sp>
                <p:nvSpPr>
                  <p:cNvPr id="1032" name="Forma Livre: Forma 1031">
                    <a:extLst>
                      <a:ext uri="{FF2B5EF4-FFF2-40B4-BE49-F238E27FC236}">
                        <a16:creationId xmlns:a16="http://schemas.microsoft.com/office/drawing/2014/main" id="{3439F502-E504-4723-381E-9E2FB13C2D73}"/>
                      </a:ext>
                    </a:extLst>
                  </p:cNvPr>
                  <p:cNvSpPr/>
                  <p:nvPr/>
                </p:nvSpPr>
                <p:spPr>
                  <a:xfrm>
                    <a:off x="5795763" y="4037111"/>
                    <a:ext cx="86865" cy="96693"/>
                  </a:xfrm>
                  <a:custGeom>
                    <a:avLst/>
                    <a:gdLst>
                      <a:gd name="connsiteX0" fmla="*/ 83850 w 86865"/>
                      <a:gd name="connsiteY0" fmla="*/ 679 h 96693"/>
                      <a:gd name="connsiteX1" fmla="*/ 77306 w 86865"/>
                      <a:gd name="connsiteY1" fmla="*/ 1450 h 96693"/>
                      <a:gd name="connsiteX2" fmla="*/ 15784 w 86865"/>
                      <a:gd name="connsiteY2" fmla="*/ 30083 h 96693"/>
                      <a:gd name="connsiteX3" fmla="*/ 6754 w 86865"/>
                      <a:gd name="connsiteY3" fmla="*/ 39598 h 96693"/>
                      <a:gd name="connsiteX4" fmla="*/ 106 w 86865"/>
                      <a:gd name="connsiteY4" fmla="*/ 90585 h 96693"/>
                      <a:gd name="connsiteX5" fmla="*/ 77306 w 86865"/>
                      <a:gd name="connsiteY5" fmla="*/ 75069 h 96693"/>
                      <a:gd name="connsiteX6" fmla="*/ 80602 w 86865"/>
                      <a:gd name="connsiteY6" fmla="*/ 69945 h 96693"/>
                      <a:gd name="connsiteX7" fmla="*/ 85869 w 86865"/>
                      <a:gd name="connsiteY7" fmla="*/ 14119 h 96693"/>
                      <a:gd name="connsiteX8" fmla="*/ 83850 w 86865"/>
                      <a:gd name="connsiteY8" fmla="*/ 679 h 9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65" h="96693">
                        <a:moveTo>
                          <a:pt x="83850" y="679"/>
                        </a:moveTo>
                        <a:cubicBezTo>
                          <a:pt x="81726" y="-455"/>
                          <a:pt x="79116" y="-150"/>
                          <a:pt x="77306" y="1450"/>
                        </a:cubicBezTo>
                        <a:cubicBezTo>
                          <a:pt x="60866" y="15957"/>
                          <a:pt x="37892" y="23549"/>
                          <a:pt x="15784" y="30083"/>
                        </a:cubicBezTo>
                        <a:cubicBezTo>
                          <a:pt x="11022" y="30978"/>
                          <a:pt x="4040" y="33416"/>
                          <a:pt x="6754" y="39598"/>
                        </a:cubicBezTo>
                        <a:cubicBezTo>
                          <a:pt x="8059" y="55781"/>
                          <a:pt x="1744" y="74021"/>
                          <a:pt x="106" y="90585"/>
                        </a:cubicBezTo>
                        <a:cubicBezTo>
                          <a:pt x="-3228" y="110055"/>
                          <a:pt x="73182" y="76917"/>
                          <a:pt x="77306" y="75069"/>
                        </a:cubicBezTo>
                        <a:cubicBezTo>
                          <a:pt x="79287" y="74126"/>
                          <a:pt x="80564" y="72136"/>
                          <a:pt x="80602" y="69945"/>
                        </a:cubicBezTo>
                        <a:cubicBezTo>
                          <a:pt x="80907" y="51438"/>
                          <a:pt x="83431" y="32464"/>
                          <a:pt x="85869" y="14119"/>
                        </a:cubicBezTo>
                        <a:cubicBezTo>
                          <a:pt x="86136" y="9613"/>
                          <a:pt x="88908" y="3403"/>
                          <a:pt x="83850" y="679"/>
                        </a:cubicBezTo>
                        <a:close/>
                      </a:path>
                    </a:pathLst>
                  </a:custGeom>
                  <a:solidFill>
                    <a:srgbClr val="FFFFFF"/>
                  </a:solidFill>
                  <a:ln w="9525" cap="flat">
                    <a:noFill/>
                    <a:prstDash val="solid"/>
                    <a:miter/>
                  </a:ln>
                </p:spPr>
                <p:txBody>
                  <a:bodyPr rtlCol="0" anchor="ctr"/>
                  <a:lstStyle/>
                  <a:p>
                    <a:endParaRPr lang="pt-BR"/>
                  </a:p>
                </p:txBody>
              </p:sp>
            </p:grpSp>
            <p:sp>
              <p:nvSpPr>
                <p:cNvPr id="1033" name="Forma Livre: Forma 1032">
                  <a:extLst>
                    <a:ext uri="{FF2B5EF4-FFF2-40B4-BE49-F238E27FC236}">
                      <a16:creationId xmlns:a16="http://schemas.microsoft.com/office/drawing/2014/main" id="{38848B93-F733-B84A-A29A-56913F27587D}"/>
                    </a:ext>
                  </a:extLst>
                </p:cNvPr>
                <p:cNvSpPr/>
                <p:nvPr/>
              </p:nvSpPr>
              <p:spPr>
                <a:xfrm>
                  <a:off x="5681960" y="4073048"/>
                  <a:ext cx="114887" cy="80052"/>
                </a:xfrm>
                <a:custGeom>
                  <a:avLst/>
                  <a:gdLst>
                    <a:gd name="connsiteX0" fmla="*/ 113138 w 114887"/>
                    <a:gd name="connsiteY0" fmla="*/ 1633 h 80052"/>
                    <a:gd name="connsiteX1" fmla="*/ 107661 w 114887"/>
                    <a:gd name="connsiteY1" fmla="*/ 185 h 80052"/>
                    <a:gd name="connsiteX2" fmla="*/ 7629 w 114887"/>
                    <a:gd name="connsiteY2" fmla="*/ 17301 h 80052"/>
                    <a:gd name="connsiteX3" fmla="*/ 1371 w 114887"/>
                    <a:gd name="connsiteY3" fmla="*/ 42714 h 80052"/>
                    <a:gd name="connsiteX4" fmla="*/ 2705 w 114887"/>
                    <a:gd name="connsiteY4" fmla="*/ 78347 h 80052"/>
                    <a:gd name="connsiteX5" fmla="*/ 98412 w 114887"/>
                    <a:gd name="connsiteY5" fmla="*/ 64584 h 80052"/>
                    <a:gd name="connsiteX6" fmla="*/ 109613 w 114887"/>
                    <a:gd name="connsiteY6" fmla="*/ 37723 h 80052"/>
                    <a:gd name="connsiteX7" fmla="*/ 114738 w 114887"/>
                    <a:gd name="connsiteY7" fmla="*/ 7062 h 80052"/>
                    <a:gd name="connsiteX8" fmla="*/ 113138 w 114887"/>
                    <a:gd name="connsiteY8" fmla="*/ 1633 h 8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887" h="80052">
                      <a:moveTo>
                        <a:pt x="113138" y="1633"/>
                      </a:moveTo>
                      <a:cubicBezTo>
                        <a:pt x="111690" y="223"/>
                        <a:pt x="109613" y="-320"/>
                        <a:pt x="107661" y="185"/>
                      </a:cubicBezTo>
                      <a:cubicBezTo>
                        <a:pt x="73866" y="8910"/>
                        <a:pt x="40205" y="14673"/>
                        <a:pt x="7629" y="17301"/>
                      </a:cubicBezTo>
                      <a:cubicBezTo>
                        <a:pt x="-1877" y="19235"/>
                        <a:pt x="3429" y="35656"/>
                        <a:pt x="1371" y="42714"/>
                      </a:cubicBezTo>
                      <a:cubicBezTo>
                        <a:pt x="1952" y="52792"/>
                        <a:pt x="-2839" y="69660"/>
                        <a:pt x="2705" y="78347"/>
                      </a:cubicBezTo>
                      <a:cubicBezTo>
                        <a:pt x="18040" y="85024"/>
                        <a:pt x="92173" y="70327"/>
                        <a:pt x="98412" y="64584"/>
                      </a:cubicBezTo>
                      <a:cubicBezTo>
                        <a:pt x="107042" y="58935"/>
                        <a:pt x="108070" y="50496"/>
                        <a:pt x="109613" y="37723"/>
                      </a:cubicBezTo>
                      <a:cubicBezTo>
                        <a:pt x="110556" y="29932"/>
                        <a:pt x="111738" y="20235"/>
                        <a:pt x="114738" y="7062"/>
                      </a:cubicBezTo>
                      <a:cubicBezTo>
                        <a:pt x="115195" y="5100"/>
                        <a:pt x="114585" y="3043"/>
                        <a:pt x="113138" y="1633"/>
                      </a:cubicBezTo>
                      <a:close/>
                    </a:path>
                  </a:pathLst>
                </a:custGeom>
                <a:solidFill>
                  <a:srgbClr val="FFFFFF"/>
                </a:solidFill>
                <a:ln w="9525" cap="flat">
                  <a:noFill/>
                  <a:prstDash val="solid"/>
                  <a:miter/>
                </a:ln>
              </p:spPr>
              <p:txBody>
                <a:bodyPr rtlCol="0" anchor="ctr"/>
                <a:lstStyle/>
                <a:p>
                  <a:endParaRPr lang="pt-BR"/>
                </a:p>
              </p:txBody>
            </p:sp>
            <p:sp>
              <p:nvSpPr>
                <p:cNvPr id="1034" name="Forma Livre: Forma 1033">
                  <a:extLst>
                    <a:ext uri="{FF2B5EF4-FFF2-40B4-BE49-F238E27FC236}">
                      <a16:creationId xmlns:a16="http://schemas.microsoft.com/office/drawing/2014/main" id="{B1CFF5F2-709E-A9E0-21DB-2A445DFED978}"/>
                    </a:ext>
                  </a:extLst>
                </p:cNvPr>
                <p:cNvSpPr/>
                <p:nvPr/>
              </p:nvSpPr>
              <p:spPr>
                <a:xfrm>
                  <a:off x="5461037" y="2710444"/>
                  <a:ext cx="459274" cy="1368313"/>
                </a:xfrm>
                <a:custGeom>
                  <a:avLst/>
                  <a:gdLst>
                    <a:gd name="connsiteX0" fmla="*/ 458648 w 459274"/>
                    <a:gd name="connsiteY0" fmla="*/ 780383 h 1368313"/>
                    <a:gd name="connsiteX1" fmla="*/ 355492 w 459274"/>
                    <a:gd name="connsiteY1" fmla="*/ 287236 h 1368313"/>
                    <a:gd name="connsiteX2" fmla="*/ 352596 w 459274"/>
                    <a:gd name="connsiteY2" fmla="*/ 277835 h 1368313"/>
                    <a:gd name="connsiteX3" fmla="*/ 373666 w 459274"/>
                    <a:gd name="connsiteY3" fmla="*/ 260366 h 1368313"/>
                    <a:gd name="connsiteX4" fmla="*/ 373666 w 459274"/>
                    <a:gd name="connsiteY4" fmla="*/ 196644 h 1368313"/>
                    <a:gd name="connsiteX5" fmla="*/ 345910 w 459274"/>
                    <a:gd name="connsiteY5" fmla="*/ 167868 h 1368313"/>
                    <a:gd name="connsiteX6" fmla="*/ 341281 w 459274"/>
                    <a:gd name="connsiteY6" fmla="*/ 171983 h 1368313"/>
                    <a:gd name="connsiteX7" fmla="*/ 311991 w 459274"/>
                    <a:gd name="connsiteY7" fmla="*/ 215665 h 1368313"/>
                    <a:gd name="connsiteX8" fmla="*/ 307362 w 459274"/>
                    <a:gd name="connsiteY8" fmla="*/ 285045 h 1368313"/>
                    <a:gd name="connsiteX9" fmla="*/ 310963 w 459274"/>
                    <a:gd name="connsiteY9" fmla="*/ 286074 h 1368313"/>
                    <a:gd name="connsiteX10" fmla="*/ 266252 w 459274"/>
                    <a:gd name="connsiteY10" fmla="*/ 325136 h 1368313"/>
                    <a:gd name="connsiteX11" fmla="*/ 260433 w 459274"/>
                    <a:gd name="connsiteY11" fmla="*/ 297018 h 1368313"/>
                    <a:gd name="connsiteX12" fmla="*/ 220551 w 459274"/>
                    <a:gd name="connsiteY12" fmla="*/ 228143 h 1368313"/>
                    <a:gd name="connsiteX13" fmla="*/ 210312 w 459274"/>
                    <a:gd name="connsiteY13" fmla="*/ 219818 h 1368313"/>
                    <a:gd name="connsiteX14" fmla="*/ 110004 w 459274"/>
                    <a:gd name="connsiteY14" fmla="*/ 132140 h 1368313"/>
                    <a:gd name="connsiteX15" fmla="*/ 45777 w 459274"/>
                    <a:gd name="connsiteY15" fmla="*/ 7229 h 1368313"/>
                    <a:gd name="connsiteX16" fmla="*/ 43777 w 459274"/>
                    <a:gd name="connsiteY16" fmla="*/ 1257 h 1368313"/>
                    <a:gd name="connsiteX17" fmla="*/ 37509 w 459274"/>
                    <a:gd name="connsiteY17" fmla="*/ 648 h 1368313"/>
                    <a:gd name="connsiteX18" fmla="*/ 8544 w 459274"/>
                    <a:gd name="connsiteY18" fmla="*/ 31632 h 1368313"/>
                    <a:gd name="connsiteX19" fmla="*/ 1924 w 459274"/>
                    <a:gd name="connsiteY19" fmla="*/ 68999 h 1368313"/>
                    <a:gd name="connsiteX20" fmla="*/ 3734 w 459274"/>
                    <a:gd name="connsiteY20" fmla="*/ 79496 h 1368313"/>
                    <a:gd name="connsiteX21" fmla="*/ 23508 w 459274"/>
                    <a:gd name="connsiteY21" fmla="*/ 180822 h 1368313"/>
                    <a:gd name="connsiteX22" fmla="*/ 48016 w 459274"/>
                    <a:gd name="connsiteY22" fmla="*/ 265795 h 1368313"/>
                    <a:gd name="connsiteX23" fmla="*/ 48273 w 459274"/>
                    <a:gd name="connsiteY23" fmla="*/ 266424 h 1368313"/>
                    <a:gd name="connsiteX24" fmla="*/ 70218 w 459274"/>
                    <a:gd name="connsiteY24" fmla="*/ 693267 h 1368313"/>
                    <a:gd name="connsiteX25" fmla="*/ 43653 w 459274"/>
                    <a:gd name="connsiteY25" fmla="*/ 776402 h 1368313"/>
                    <a:gd name="connsiteX26" fmla="*/ 43520 w 459274"/>
                    <a:gd name="connsiteY26" fmla="*/ 776945 h 1368313"/>
                    <a:gd name="connsiteX27" fmla="*/ 35500 w 459274"/>
                    <a:gd name="connsiteY27" fmla="*/ 1179719 h 1368313"/>
                    <a:gd name="connsiteX28" fmla="*/ 44539 w 459274"/>
                    <a:gd name="connsiteY28" fmla="*/ 1341872 h 1368313"/>
                    <a:gd name="connsiteX29" fmla="*/ 48616 w 459274"/>
                    <a:gd name="connsiteY29" fmla="*/ 1347245 h 1368313"/>
                    <a:gd name="connsiteX30" fmla="*/ 190757 w 459274"/>
                    <a:gd name="connsiteY30" fmla="*/ 1368314 h 1368313"/>
                    <a:gd name="connsiteX31" fmla="*/ 217008 w 459274"/>
                    <a:gd name="connsiteY31" fmla="*/ 1367638 h 1368313"/>
                    <a:gd name="connsiteX32" fmla="*/ 382800 w 459274"/>
                    <a:gd name="connsiteY32" fmla="*/ 1331481 h 1368313"/>
                    <a:gd name="connsiteX33" fmla="*/ 383181 w 459274"/>
                    <a:gd name="connsiteY33" fmla="*/ 1331309 h 1368313"/>
                    <a:gd name="connsiteX34" fmla="*/ 422653 w 459274"/>
                    <a:gd name="connsiteY34" fmla="*/ 1309659 h 1368313"/>
                    <a:gd name="connsiteX35" fmla="*/ 427082 w 459274"/>
                    <a:gd name="connsiteY35" fmla="*/ 1286561 h 1368313"/>
                    <a:gd name="connsiteX36" fmla="*/ 458648 w 459274"/>
                    <a:gd name="connsiteY36" fmla="*/ 780383 h 1368313"/>
                    <a:gd name="connsiteX37" fmla="*/ 328746 w 459274"/>
                    <a:gd name="connsiteY37" fmla="*/ 1236564 h 1368313"/>
                    <a:gd name="connsiteX38" fmla="*/ 321078 w 459274"/>
                    <a:gd name="connsiteY38" fmla="*/ 1277864 h 1368313"/>
                    <a:gd name="connsiteX39" fmla="*/ 328746 w 459274"/>
                    <a:gd name="connsiteY39" fmla="*/ 1236564 h 1368313"/>
                    <a:gd name="connsiteX40" fmla="*/ 192929 w 459274"/>
                    <a:gd name="connsiteY40" fmla="*/ 272805 h 1368313"/>
                    <a:gd name="connsiteX41" fmla="*/ 192938 w 459274"/>
                    <a:gd name="connsiteY41" fmla="*/ 273167 h 1368313"/>
                    <a:gd name="connsiteX42" fmla="*/ 193243 w 459274"/>
                    <a:gd name="connsiteY42" fmla="*/ 289931 h 1368313"/>
                    <a:gd name="connsiteX43" fmla="*/ 193177 w 459274"/>
                    <a:gd name="connsiteY43" fmla="*/ 326041 h 1368313"/>
                    <a:gd name="connsiteX44" fmla="*/ 192681 w 459274"/>
                    <a:gd name="connsiteY44" fmla="*/ 327146 h 1368313"/>
                    <a:gd name="connsiteX45" fmla="*/ 191176 w 459274"/>
                    <a:gd name="connsiteY45" fmla="*/ 327146 h 1368313"/>
                    <a:gd name="connsiteX46" fmla="*/ 189881 w 459274"/>
                    <a:gd name="connsiteY46" fmla="*/ 326603 h 1368313"/>
                    <a:gd name="connsiteX47" fmla="*/ 188309 w 459274"/>
                    <a:gd name="connsiteY47" fmla="*/ 326145 h 1368313"/>
                    <a:gd name="connsiteX48" fmla="*/ 190586 w 459274"/>
                    <a:gd name="connsiteY48" fmla="*/ 321450 h 1368313"/>
                    <a:gd name="connsiteX49" fmla="*/ 190824 w 459274"/>
                    <a:gd name="connsiteY49" fmla="*/ 302285 h 1368313"/>
                    <a:gd name="connsiteX50" fmla="*/ 191072 w 459274"/>
                    <a:gd name="connsiteY50" fmla="*/ 291779 h 1368313"/>
                    <a:gd name="connsiteX51" fmla="*/ 191157 w 459274"/>
                    <a:gd name="connsiteY51" fmla="*/ 279559 h 1368313"/>
                    <a:gd name="connsiteX52" fmla="*/ 196186 w 459274"/>
                    <a:gd name="connsiteY52" fmla="*/ 241401 h 1368313"/>
                    <a:gd name="connsiteX53" fmla="*/ 192929 w 459274"/>
                    <a:gd name="connsiteY53" fmla="*/ 272805 h 1368313"/>
                    <a:gd name="connsiteX54" fmla="*/ 149685 w 459274"/>
                    <a:gd name="connsiteY54" fmla="*/ 308200 h 1368313"/>
                    <a:gd name="connsiteX55" fmla="*/ 113452 w 459274"/>
                    <a:gd name="connsiteY55" fmla="*/ 279073 h 1368313"/>
                    <a:gd name="connsiteX56" fmla="*/ 149685 w 459274"/>
                    <a:gd name="connsiteY56" fmla="*/ 308200 h 1368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59274" h="1368313">
                      <a:moveTo>
                        <a:pt x="458648" y="780383"/>
                      </a:moveTo>
                      <a:cubicBezTo>
                        <a:pt x="453828" y="589635"/>
                        <a:pt x="420091" y="428320"/>
                        <a:pt x="355492" y="287236"/>
                      </a:cubicBezTo>
                      <a:cubicBezTo>
                        <a:pt x="354701" y="285512"/>
                        <a:pt x="350349" y="279816"/>
                        <a:pt x="352596" y="277835"/>
                      </a:cubicBezTo>
                      <a:cubicBezTo>
                        <a:pt x="364522" y="272958"/>
                        <a:pt x="370446" y="265576"/>
                        <a:pt x="373666" y="260366"/>
                      </a:cubicBezTo>
                      <a:cubicBezTo>
                        <a:pt x="391182" y="232038"/>
                        <a:pt x="382438" y="212284"/>
                        <a:pt x="373666" y="196644"/>
                      </a:cubicBezTo>
                      <a:cubicBezTo>
                        <a:pt x="356568" y="166154"/>
                        <a:pt x="350882" y="167030"/>
                        <a:pt x="345910" y="167868"/>
                      </a:cubicBezTo>
                      <a:cubicBezTo>
                        <a:pt x="345034" y="168011"/>
                        <a:pt x="342005" y="171459"/>
                        <a:pt x="341281" y="171983"/>
                      </a:cubicBezTo>
                      <a:cubicBezTo>
                        <a:pt x="340138" y="172802"/>
                        <a:pt x="323269" y="185499"/>
                        <a:pt x="311991" y="215665"/>
                      </a:cubicBezTo>
                      <a:cubicBezTo>
                        <a:pt x="302571" y="240849"/>
                        <a:pt x="297647" y="273386"/>
                        <a:pt x="307362" y="285045"/>
                      </a:cubicBezTo>
                      <a:cubicBezTo>
                        <a:pt x="308677" y="286617"/>
                        <a:pt x="309096" y="285464"/>
                        <a:pt x="310963" y="286074"/>
                      </a:cubicBezTo>
                      <a:cubicBezTo>
                        <a:pt x="291389" y="297513"/>
                        <a:pt x="266519" y="335642"/>
                        <a:pt x="266252" y="325136"/>
                      </a:cubicBezTo>
                      <a:cubicBezTo>
                        <a:pt x="266062" y="317630"/>
                        <a:pt x="261747" y="302819"/>
                        <a:pt x="260433" y="297018"/>
                      </a:cubicBezTo>
                      <a:cubicBezTo>
                        <a:pt x="257137" y="270596"/>
                        <a:pt x="242983" y="246145"/>
                        <a:pt x="220551" y="228143"/>
                      </a:cubicBezTo>
                      <a:cubicBezTo>
                        <a:pt x="219485" y="227285"/>
                        <a:pt x="212055" y="221066"/>
                        <a:pt x="210312" y="219818"/>
                      </a:cubicBezTo>
                      <a:cubicBezTo>
                        <a:pt x="179146" y="197386"/>
                        <a:pt x="110004" y="132140"/>
                        <a:pt x="110004" y="132140"/>
                      </a:cubicBezTo>
                      <a:cubicBezTo>
                        <a:pt x="75629" y="98784"/>
                        <a:pt x="32833" y="57274"/>
                        <a:pt x="45777" y="7229"/>
                      </a:cubicBezTo>
                      <a:cubicBezTo>
                        <a:pt x="46349" y="5020"/>
                        <a:pt x="45568" y="2676"/>
                        <a:pt x="43777" y="1257"/>
                      </a:cubicBezTo>
                      <a:cubicBezTo>
                        <a:pt x="41986" y="-162"/>
                        <a:pt x="39538" y="-400"/>
                        <a:pt x="37509" y="648"/>
                      </a:cubicBezTo>
                      <a:cubicBezTo>
                        <a:pt x="26327" y="6458"/>
                        <a:pt x="9830" y="29880"/>
                        <a:pt x="8544" y="31632"/>
                      </a:cubicBezTo>
                      <a:cubicBezTo>
                        <a:pt x="-2677" y="45853"/>
                        <a:pt x="-438" y="57102"/>
                        <a:pt x="1924" y="68999"/>
                      </a:cubicBezTo>
                      <a:cubicBezTo>
                        <a:pt x="2581" y="72314"/>
                        <a:pt x="3267" y="75743"/>
                        <a:pt x="3734" y="79496"/>
                      </a:cubicBezTo>
                      <a:cubicBezTo>
                        <a:pt x="3743" y="79562"/>
                        <a:pt x="22860" y="178089"/>
                        <a:pt x="23508" y="180822"/>
                      </a:cubicBezTo>
                      <a:cubicBezTo>
                        <a:pt x="30775" y="211426"/>
                        <a:pt x="38795" y="239220"/>
                        <a:pt x="48016" y="265795"/>
                      </a:cubicBezTo>
                      <a:cubicBezTo>
                        <a:pt x="48092" y="266014"/>
                        <a:pt x="48177" y="266224"/>
                        <a:pt x="48273" y="266424"/>
                      </a:cubicBezTo>
                      <a:cubicBezTo>
                        <a:pt x="144761" y="465096"/>
                        <a:pt x="122939" y="531895"/>
                        <a:pt x="70218" y="693267"/>
                      </a:cubicBezTo>
                      <a:cubicBezTo>
                        <a:pt x="62170" y="717909"/>
                        <a:pt x="53045" y="745836"/>
                        <a:pt x="43653" y="776402"/>
                      </a:cubicBezTo>
                      <a:cubicBezTo>
                        <a:pt x="43596" y="776583"/>
                        <a:pt x="43548" y="776764"/>
                        <a:pt x="43520" y="776945"/>
                      </a:cubicBezTo>
                      <a:cubicBezTo>
                        <a:pt x="16469" y="909704"/>
                        <a:pt x="26146" y="1046969"/>
                        <a:pt x="35500" y="1179719"/>
                      </a:cubicBezTo>
                      <a:cubicBezTo>
                        <a:pt x="39253" y="1233011"/>
                        <a:pt x="43139" y="1288113"/>
                        <a:pt x="44539" y="1341872"/>
                      </a:cubicBezTo>
                      <a:cubicBezTo>
                        <a:pt x="44606" y="1344358"/>
                        <a:pt x="46244" y="1346521"/>
                        <a:pt x="48616" y="1347245"/>
                      </a:cubicBezTo>
                      <a:cubicBezTo>
                        <a:pt x="94107" y="1361256"/>
                        <a:pt x="141799" y="1368314"/>
                        <a:pt x="190757" y="1368314"/>
                      </a:cubicBezTo>
                      <a:cubicBezTo>
                        <a:pt x="199473" y="1368314"/>
                        <a:pt x="208226" y="1368085"/>
                        <a:pt x="217008" y="1367638"/>
                      </a:cubicBezTo>
                      <a:cubicBezTo>
                        <a:pt x="273958" y="1364732"/>
                        <a:pt x="329736" y="1352569"/>
                        <a:pt x="382800" y="1331481"/>
                      </a:cubicBezTo>
                      <a:cubicBezTo>
                        <a:pt x="382934" y="1331433"/>
                        <a:pt x="383057" y="1331376"/>
                        <a:pt x="383181" y="1331309"/>
                      </a:cubicBezTo>
                      <a:cubicBezTo>
                        <a:pt x="394354" y="1325909"/>
                        <a:pt x="421300" y="1310611"/>
                        <a:pt x="422653" y="1309659"/>
                      </a:cubicBezTo>
                      <a:cubicBezTo>
                        <a:pt x="424015" y="1308697"/>
                        <a:pt x="427082" y="1286561"/>
                        <a:pt x="427082" y="1286561"/>
                      </a:cubicBezTo>
                      <a:cubicBezTo>
                        <a:pt x="444703" y="1120607"/>
                        <a:pt x="462905" y="949023"/>
                        <a:pt x="458648" y="780383"/>
                      </a:cubicBezTo>
                      <a:close/>
                      <a:moveTo>
                        <a:pt x="328746" y="1236564"/>
                      </a:moveTo>
                      <a:cubicBezTo>
                        <a:pt x="326727" y="1250442"/>
                        <a:pt x="324202" y="1264215"/>
                        <a:pt x="321078" y="1277864"/>
                      </a:cubicBezTo>
                      <a:cubicBezTo>
                        <a:pt x="323936" y="1264929"/>
                        <a:pt x="326498" y="1251166"/>
                        <a:pt x="328746" y="1236564"/>
                      </a:cubicBezTo>
                      <a:close/>
                      <a:moveTo>
                        <a:pt x="192929" y="272805"/>
                      </a:moveTo>
                      <a:lnTo>
                        <a:pt x="192938" y="273167"/>
                      </a:lnTo>
                      <a:cubicBezTo>
                        <a:pt x="192977" y="278749"/>
                        <a:pt x="193110" y="284435"/>
                        <a:pt x="193243" y="289931"/>
                      </a:cubicBezTo>
                      <a:cubicBezTo>
                        <a:pt x="193519" y="301847"/>
                        <a:pt x="193805" y="314163"/>
                        <a:pt x="193177" y="326041"/>
                      </a:cubicBezTo>
                      <a:cubicBezTo>
                        <a:pt x="193129" y="326898"/>
                        <a:pt x="192843" y="327060"/>
                        <a:pt x="192681" y="327146"/>
                      </a:cubicBezTo>
                      <a:cubicBezTo>
                        <a:pt x="192253" y="327384"/>
                        <a:pt x="191586" y="327384"/>
                        <a:pt x="191176" y="327146"/>
                      </a:cubicBezTo>
                      <a:cubicBezTo>
                        <a:pt x="190767" y="326917"/>
                        <a:pt x="190329" y="326736"/>
                        <a:pt x="189881" y="326603"/>
                      </a:cubicBezTo>
                      <a:cubicBezTo>
                        <a:pt x="189357" y="326460"/>
                        <a:pt x="188833" y="326298"/>
                        <a:pt x="188309" y="326145"/>
                      </a:cubicBezTo>
                      <a:cubicBezTo>
                        <a:pt x="189767" y="325031"/>
                        <a:pt x="190624" y="323297"/>
                        <a:pt x="190586" y="321450"/>
                      </a:cubicBezTo>
                      <a:cubicBezTo>
                        <a:pt x="190462" y="315125"/>
                        <a:pt x="190652" y="308600"/>
                        <a:pt x="190824" y="302285"/>
                      </a:cubicBezTo>
                      <a:cubicBezTo>
                        <a:pt x="190919" y="298771"/>
                        <a:pt x="191024" y="295265"/>
                        <a:pt x="191072" y="291779"/>
                      </a:cubicBezTo>
                      <a:cubicBezTo>
                        <a:pt x="191214" y="287941"/>
                        <a:pt x="191186" y="283864"/>
                        <a:pt x="191157" y="279559"/>
                      </a:cubicBezTo>
                      <a:cubicBezTo>
                        <a:pt x="191062" y="266186"/>
                        <a:pt x="190957" y="251631"/>
                        <a:pt x="196186" y="241401"/>
                      </a:cubicBezTo>
                      <a:cubicBezTo>
                        <a:pt x="192138" y="251231"/>
                        <a:pt x="192595" y="263795"/>
                        <a:pt x="192929" y="272805"/>
                      </a:cubicBezTo>
                      <a:close/>
                      <a:moveTo>
                        <a:pt x="149685" y="308200"/>
                      </a:moveTo>
                      <a:cubicBezTo>
                        <a:pt x="136855" y="300009"/>
                        <a:pt x="124777" y="290046"/>
                        <a:pt x="113452" y="279073"/>
                      </a:cubicBezTo>
                      <a:cubicBezTo>
                        <a:pt x="124720" y="289684"/>
                        <a:pt x="136750" y="299485"/>
                        <a:pt x="149685" y="308200"/>
                      </a:cubicBezTo>
                      <a:close/>
                    </a:path>
                  </a:pathLst>
                </a:custGeom>
                <a:solidFill>
                  <a:srgbClr val="FFFFFF"/>
                </a:solidFill>
                <a:ln w="9525" cap="flat">
                  <a:noFill/>
                  <a:prstDash val="solid"/>
                  <a:miter/>
                </a:ln>
              </p:spPr>
              <p:txBody>
                <a:bodyPr rtlCol="0" anchor="ctr"/>
                <a:lstStyle/>
                <a:p>
                  <a:endParaRPr lang="pt-BR"/>
                </a:p>
              </p:txBody>
            </p:sp>
            <p:grpSp>
              <p:nvGrpSpPr>
                <p:cNvPr id="1035" name="Gráfico 54" descr="Homem idoso usando jaqueta">
                  <a:extLst>
                    <a:ext uri="{FF2B5EF4-FFF2-40B4-BE49-F238E27FC236}">
                      <a16:creationId xmlns:a16="http://schemas.microsoft.com/office/drawing/2014/main" id="{85A9CB4A-CBE5-0A71-7C4D-1ED7DD1FED96}"/>
                    </a:ext>
                  </a:extLst>
                </p:cNvPr>
                <p:cNvGrpSpPr/>
                <p:nvPr/>
              </p:nvGrpSpPr>
              <p:grpSpPr>
                <a:xfrm>
                  <a:off x="4806752" y="2663735"/>
                  <a:ext cx="1333168" cy="3880110"/>
                  <a:chOff x="4806752" y="2663735"/>
                  <a:chExt cx="1333168" cy="3880110"/>
                </a:xfrm>
              </p:grpSpPr>
              <p:sp>
                <p:nvSpPr>
                  <p:cNvPr id="1036" name="Forma Livre: Forma 1035">
                    <a:extLst>
                      <a:ext uri="{FF2B5EF4-FFF2-40B4-BE49-F238E27FC236}">
                        <a16:creationId xmlns:a16="http://schemas.microsoft.com/office/drawing/2014/main" id="{1FE4AC8D-9FAA-DD66-46C2-0C257BC2A9B3}"/>
                      </a:ext>
                    </a:extLst>
                  </p:cNvPr>
                  <p:cNvSpPr/>
                  <p:nvPr/>
                </p:nvSpPr>
                <p:spPr>
                  <a:xfrm>
                    <a:off x="4806752" y="2663735"/>
                    <a:ext cx="1333168" cy="3880110"/>
                  </a:xfrm>
                  <a:custGeom>
                    <a:avLst/>
                    <a:gdLst>
                      <a:gd name="connsiteX0" fmla="*/ 1237920 w 1333168"/>
                      <a:gd name="connsiteY0" fmla="*/ 1546077 h 3880110"/>
                      <a:gd name="connsiteX1" fmla="*/ 1262037 w 1333168"/>
                      <a:gd name="connsiteY1" fmla="*/ 1477811 h 3880110"/>
                      <a:gd name="connsiteX2" fmla="*/ 1276220 w 1333168"/>
                      <a:gd name="connsiteY2" fmla="*/ 1422405 h 3880110"/>
                      <a:gd name="connsiteX3" fmla="*/ 1330341 w 1333168"/>
                      <a:gd name="connsiteY3" fmla="*/ 1087468 h 3880110"/>
                      <a:gd name="connsiteX4" fmla="*/ 1213669 w 1333168"/>
                      <a:gd name="connsiteY4" fmla="*/ 445254 h 3880110"/>
                      <a:gd name="connsiteX5" fmla="*/ 1130611 w 1333168"/>
                      <a:gd name="connsiteY5" fmla="*/ 322924 h 3880110"/>
                      <a:gd name="connsiteX6" fmla="*/ 1025274 w 1333168"/>
                      <a:gd name="connsiteY6" fmla="*/ 208824 h 3880110"/>
                      <a:gd name="connsiteX7" fmla="*/ 1038285 w 1333168"/>
                      <a:gd name="connsiteY7" fmla="*/ 200880 h 3880110"/>
                      <a:gd name="connsiteX8" fmla="*/ 1033923 w 1333168"/>
                      <a:gd name="connsiteY8" fmla="*/ 190536 h 3880110"/>
                      <a:gd name="connsiteX9" fmla="*/ 955580 w 1333168"/>
                      <a:gd name="connsiteY9" fmla="*/ 274271 h 3880110"/>
                      <a:gd name="connsiteX10" fmla="*/ 951274 w 1333168"/>
                      <a:gd name="connsiteY10" fmla="*/ 294416 h 3880110"/>
                      <a:gd name="connsiteX11" fmla="*/ 961476 w 1333168"/>
                      <a:gd name="connsiteY11" fmla="*/ 313380 h 3880110"/>
                      <a:gd name="connsiteX12" fmla="*/ 969905 w 1333168"/>
                      <a:gd name="connsiteY12" fmla="*/ 280148 h 3880110"/>
                      <a:gd name="connsiteX13" fmla="*/ 1006157 w 1333168"/>
                      <a:gd name="connsiteY13" fmla="*/ 223359 h 3880110"/>
                      <a:gd name="connsiteX14" fmla="*/ 982736 w 1333168"/>
                      <a:gd name="connsiteY14" fmla="*/ 349728 h 3880110"/>
                      <a:gd name="connsiteX15" fmla="*/ 996328 w 1333168"/>
                      <a:gd name="connsiteY15" fmla="*/ 381960 h 3880110"/>
                      <a:gd name="connsiteX16" fmla="*/ 1000957 w 1333168"/>
                      <a:gd name="connsiteY16" fmla="*/ 374007 h 3880110"/>
                      <a:gd name="connsiteX17" fmla="*/ 1004529 w 1333168"/>
                      <a:gd name="connsiteY17" fmla="*/ 336364 h 3880110"/>
                      <a:gd name="connsiteX18" fmla="*/ 1073633 w 1333168"/>
                      <a:gd name="connsiteY18" fmla="*/ 1351653 h 3880110"/>
                      <a:gd name="connsiteX19" fmla="*/ 1063184 w 1333168"/>
                      <a:gd name="connsiteY19" fmla="*/ 1354491 h 3880110"/>
                      <a:gd name="connsiteX20" fmla="*/ 1034971 w 1333168"/>
                      <a:gd name="connsiteY20" fmla="*/ 1372817 h 3880110"/>
                      <a:gd name="connsiteX21" fmla="*/ 704615 w 1333168"/>
                      <a:gd name="connsiteY21" fmla="*/ 1388429 h 3880110"/>
                      <a:gd name="connsiteX22" fmla="*/ 703491 w 1333168"/>
                      <a:gd name="connsiteY22" fmla="*/ 824806 h 3880110"/>
                      <a:gd name="connsiteX23" fmla="*/ 707777 w 1333168"/>
                      <a:gd name="connsiteY23" fmla="*/ 310608 h 3880110"/>
                      <a:gd name="connsiteX24" fmla="*/ 683431 w 1333168"/>
                      <a:gd name="connsiteY24" fmla="*/ 226188 h 3880110"/>
                      <a:gd name="connsiteX25" fmla="*/ 842632 w 1333168"/>
                      <a:gd name="connsiteY25" fmla="*/ 378903 h 3880110"/>
                      <a:gd name="connsiteX26" fmla="*/ 853253 w 1333168"/>
                      <a:gd name="connsiteY26" fmla="*/ 373083 h 3880110"/>
                      <a:gd name="connsiteX27" fmla="*/ 853015 w 1333168"/>
                      <a:gd name="connsiteY27" fmla="*/ 319762 h 3880110"/>
                      <a:gd name="connsiteX28" fmla="*/ 871217 w 1333168"/>
                      <a:gd name="connsiteY28" fmla="*/ 279357 h 3880110"/>
                      <a:gd name="connsiteX29" fmla="*/ 909022 w 1333168"/>
                      <a:gd name="connsiteY29" fmla="*/ 344737 h 3880110"/>
                      <a:gd name="connsiteX30" fmla="*/ 916222 w 1333168"/>
                      <a:gd name="connsiteY30" fmla="*/ 395105 h 3880110"/>
                      <a:gd name="connsiteX31" fmla="*/ 922861 w 1333168"/>
                      <a:gd name="connsiteY31" fmla="*/ 398924 h 3880110"/>
                      <a:gd name="connsiteX32" fmla="*/ 952913 w 1333168"/>
                      <a:gd name="connsiteY32" fmla="*/ 1380818 h 3880110"/>
                      <a:gd name="connsiteX33" fmla="*/ 963028 w 1333168"/>
                      <a:gd name="connsiteY33" fmla="*/ 1385086 h 3880110"/>
                      <a:gd name="connsiteX34" fmla="*/ 994146 w 1333168"/>
                      <a:gd name="connsiteY34" fmla="*/ 1003971 h 3880110"/>
                      <a:gd name="connsiteX35" fmla="*/ 927681 w 1333168"/>
                      <a:gd name="connsiteY35" fmla="*/ 387351 h 3880110"/>
                      <a:gd name="connsiteX36" fmla="*/ 972448 w 1333168"/>
                      <a:gd name="connsiteY36" fmla="*/ 335364 h 3880110"/>
                      <a:gd name="connsiteX37" fmla="*/ 1026084 w 1333168"/>
                      <a:gd name="connsiteY37" fmla="*/ 284348 h 3880110"/>
                      <a:gd name="connsiteX38" fmla="*/ 1018454 w 1333168"/>
                      <a:gd name="connsiteY38" fmla="*/ 282281 h 3880110"/>
                      <a:gd name="connsiteX39" fmla="*/ 925052 w 1333168"/>
                      <a:gd name="connsiteY39" fmla="*/ 361596 h 3880110"/>
                      <a:gd name="connsiteX40" fmla="*/ 861587 w 1333168"/>
                      <a:gd name="connsiteY40" fmla="*/ 253839 h 3880110"/>
                      <a:gd name="connsiteX41" fmla="*/ 793121 w 1333168"/>
                      <a:gd name="connsiteY41" fmla="*/ 194737 h 3880110"/>
                      <a:gd name="connsiteX42" fmla="*/ 704339 w 1333168"/>
                      <a:gd name="connsiteY42" fmla="*/ 70836 h 3880110"/>
                      <a:gd name="connsiteX43" fmla="*/ 716702 w 1333168"/>
                      <a:gd name="connsiteY43" fmla="*/ 45632 h 3880110"/>
                      <a:gd name="connsiteX44" fmla="*/ 715578 w 1333168"/>
                      <a:gd name="connsiteY44" fmla="*/ 36088 h 3880110"/>
                      <a:gd name="connsiteX45" fmla="*/ 698690 w 1333168"/>
                      <a:gd name="connsiteY45" fmla="*/ 6113 h 3880110"/>
                      <a:gd name="connsiteX46" fmla="*/ 691423 w 1333168"/>
                      <a:gd name="connsiteY46" fmla="*/ 3218 h 3880110"/>
                      <a:gd name="connsiteX47" fmla="*/ 684098 w 1333168"/>
                      <a:gd name="connsiteY47" fmla="*/ 322 h 3880110"/>
                      <a:gd name="connsiteX48" fmla="*/ 575742 w 1333168"/>
                      <a:gd name="connsiteY48" fmla="*/ 126309 h 3880110"/>
                      <a:gd name="connsiteX49" fmla="*/ 235614 w 1333168"/>
                      <a:gd name="connsiteY49" fmla="*/ 306351 h 3880110"/>
                      <a:gd name="connsiteX50" fmla="*/ 205362 w 1333168"/>
                      <a:gd name="connsiteY50" fmla="*/ 330821 h 3880110"/>
                      <a:gd name="connsiteX51" fmla="*/ 189532 w 1333168"/>
                      <a:gd name="connsiteY51" fmla="*/ 360767 h 3880110"/>
                      <a:gd name="connsiteX52" fmla="*/ 117151 w 1333168"/>
                      <a:gd name="connsiteY52" fmla="*/ 600359 h 3880110"/>
                      <a:gd name="connsiteX53" fmla="*/ 20958 w 1333168"/>
                      <a:gd name="connsiteY53" fmla="*/ 927647 h 3880110"/>
                      <a:gd name="connsiteX54" fmla="*/ 32541 w 1333168"/>
                      <a:gd name="connsiteY54" fmla="*/ 1164944 h 3880110"/>
                      <a:gd name="connsiteX55" fmla="*/ 153118 w 1333168"/>
                      <a:gd name="connsiteY55" fmla="*/ 1389877 h 3880110"/>
                      <a:gd name="connsiteX56" fmla="*/ 296964 w 1333168"/>
                      <a:gd name="connsiteY56" fmla="*/ 1585254 h 3880110"/>
                      <a:gd name="connsiteX57" fmla="*/ 293668 w 1333168"/>
                      <a:gd name="connsiteY57" fmla="*/ 1590988 h 3880110"/>
                      <a:gd name="connsiteX58" fmla="*/ 296840 w 1333168"/>
                      <a:gd name="connsiteY58" fmla="*/ 1699820 h 3880110"/>
                      <a:gd name="connsiteX59" fmla="*/ 315443 w 1333168"/>
                      <a:gd name="connsiteY59" fmla="*/ 2023765 h 3880110"/>
                      <a:gd name="connsiteX60" fmla="*/ 353000 w 1333168"/>
                      <a:gd name="connsiteY60" fmla="*/ 2699831 h 3880110"/>
                      <a:gd name="connsiteX61" fmla="*/ 361829 w 1333168"/>
                      <a:gd name="connsiteY61" fmla="*/ 2711213 h 3880110"/>
                      <a:gd name="connsiteX62" fmla="*/ 329844 w 1333168"/>
                      <a:gd name="connsiteY62" fmla="*/ 3460507 h 3880110"/>
                      <a:gd name="connsiteX63" fmla="*/ 358286 w 1333168"/>
                      <a:gd name="connsiteY63" fmla="*/ 3553709 h 3880110"/>
                      <a:gd name="connsiteX64" fmla="*/ 390328 w 1333168"/>
                      <a:gd name="connsiteY64" fmla="*/ 3643892 h 3880110"/>
                      <a:gd name="connsiteX65" fmla="*/ 395167 w 1333168"/>
                      <a:gd name="connsiteY65" fmla="*/ 3651236 h 3880110"/>
                      <a:gd name="connsiteX66" fmla="*/ 400929 w 1333168"/>
                      <a:gd name="connsiteY66" fmla="*/ 3704881 h 3880110"/>
                      <a:gd name="connsiteX67" fmla="*/ 430038 w 1333168"/>
                      <a:gd name="connsiteY67" fmla="*/ 3733389 h 3880110"/>
                      <a:gd name="connsiteX68" fmla="*/ 435439 w 1333168"/>
                      <a:gd name="connsiteY68" fmla="*/ 3753325 h 3880110"/>
                      <a:gd name="connsiteX69" fmla="*/ 452898 w 1333168"/>
                      <a:gd name="connsiteY69" fmla="*/ 3827543 h 3880110"/>
                      <a:gd name="connsiteX70" fmla="*/ 536537 w 1333168"/>
                      <a:gd name="connsiteY70" fmla="*/ 3875149 h 3880110"/>
                      <a:gd name="connsiteX71" fmla="*/ 723741 w 1333168"/>
                      <a:gd name="connsiteY71" fmla="*/ 3851099 h 3880110"/>
                      <a:gd name="connsiteX72" fmla="*/ 729990 w 1333168"/>
                      <a:gd name="connsiteY72" fmla="*/ 3841316 h 3880110"/>
                      <a:gd name="connsiteX73" fmla="*/ 736409 w 1333168"/>
                      <a:gd name="connsiteY73" fmla="*/ 3822562 h 3880110"/>
                      <a:gd name="connsiteX74" fmla="*/ 736181 w 1333168"/>
                      <a:gd name="connsiteY74" fmla="*/ 3813608 h 3880110"/>
                      <a:gd name="connsiteX75" fmla="*/ 724608 w 1333168"/>
                      <a:gd name="connsiteY75" fmla="*/ 3784595 h 3880110"/>
                      <a:gd name="connsiteX76" fmla="*/ 704186 w 1333168"/>
                      <a:gd name="connsiteY76" fmla="*/ 3722387 h 3880110"/>
                      <a:gd name="connsiteX77" fmla="*/ 664791 w 1333168"/>
                      <a:gd name="connsiteY77" fmla="*/ 3650493 h 3880110"/>
                      <a:gd name="connsiteX78" fmla="*/ 722408 w 1333168"/>
                      <a:gd name="connsiteY78" fmla="*/ 3603468 h 3880110"/>
                      <a:gd name="connsiteX79" fmla="*/ 738734 w 1333168"/>
                      <a:gd name="connsiteY79" fmla="*/ 3466355 h 3880110"/>
                      <a:gd name="connsiteX80" fmla="*/ 838517 w 1333168"/>
                      <a:gd name="connsiteY80" fmla="*/ 3534573 h 3880110"/>
                      <a:gd name="connsiteX81" fmla="*/ 980573 w 1333168"/>
                      <a:gd name="connsiteY81" fmla="*/ 3542936 h 3880110"/>
                      <a:gd name="connsiteX82" fmla="*/ 1072090 w 1333168"/>
                      <a:gd name="connsiteY82" fmla="*/ 3532125 h 3880110"/>
                      <a:gd name="connsiteX83" fmla="*/ 1153528 w 1333168"/>
                      <a:gd name="connsiteY83" fmla="*/ 3484320 h 3880110"/>
                      <a:gd name="connsiteX84" fmla="*/ 1155681 w 1333168"/>
                      <a:gd name="connsiteY84" fmla="*/ 3479814 h 3880110"/>
                      <a:gd name="connsiteX85" fmla="*/ 1157919 w 1333168"/>
                      <a:gd name="connsiteY85" fmla="*/ 3470899 h 3880110"/>
                      <a:gd name="connsiteX86" fmla="*/ 1146851 w 1333168"/>
                      <a:gd name="connsiteY86" fmla="*/ 3450515 h 3880110"/>
                      <a:gd name="connsiteX87" fmla="*/ 952598 w 1333168"/>
                      <a:gd name="connsiteY87" fmla="*/ 3372753 h 3880110"/>
                      <a:gd name="connsiteX88" fmla="*/ 947750 w 1333168"/>
                      <a:gd name="connsiteY88" fmla="*/ 3286152 h 3880110"/>
                      <a:gd name="connsiteX89" fmla="*/ 934444 w 1333168"/>
                      <a:gd name="connsiteY89" fmla="*/ 3241565 h 3880110"/>
                      <a:gd name="connsiteX90" fmla="*/ 929034 w 1333168"/>
                      <a:gd name="connsiteY90" fmla="*/ 3219763 h 3880110"/>
                      <a:gd name="connsiteX91" fmla="*/ 955208 w 1333168"/>
                      <a:gd name="connsiteY91" fmla="*/ 3166956 h 3880110"/>
                      <a:gd name="connsiteX92" fmla="*/ 960428 w 1333168"/>
                      <a:gd name="connsiteY92" fmla="*/ 3125656 h 3880110"/>
                      <a:gd name="connsiteX93" fmla="*/ 1124820 w 1333168"/>
                      <a:gd name="connsiteY93" fmla="*/ 2442027 h 3880110"/>
                      <a:gd name="connsiteX94" fmla="*/ 1100084 w 1333168"/>
                      <a:gd name="connsiteY94" fmla="*/ 2162221 h 3880110"/>
                      <a:gd name="connsiteX95" fmla="*/ 1176398 w 1333168"/>
                      <a:gd name="connsiteY95" fmla="*/ 1638355 h 3880110"/>
                      <a:gd name="connsiteX96" fmla="*/ 1286021 w 1333168"/>
                      <a:gd name="connsiteY96" fmla="*/ 1730815 h 3880110"/>
                      <a:gd name="connsiteX97" fmla="*/ 1301518 w 1333168"/>
                      <a:gd name="connsiteY97" fmla="*/ 1715317 h 3880110"/>
                      <a:gd name="connsiteX98" fmla="*/ 1237920 w 1333168"/>
                      <a:gd name="connsiteY98" fmla="*/ 1546077 h 3880110"/>
                      <a:gd name="connsiteX99" fmla="*/ 1000642 w 1333168"/>
                      <a:gd name="connsiteY99" fmla="*/ 1428672 h 3880110"/>
                      <a:gd name="connsiteX100" fmla="*/ 1001014 w 1333168"/>
                      <a:gd name="connsiteY100" fmla="*/ 1410556 h 3880110"/>
                      <a:gd name="connsiteX101" fmla="*/ 1006424 w 1333168"/>
                      <a:gd name="connsiteY101" fmla="*/ 1409003 h 3880110"/>
                      <a:gd name="connsiteX102" fmla="*/ 1070146 w 1333168"/>
                      <a:gd name="connsiteY102" fmla="*/ 1379171 h 3880110"/>
                      <a:gd name="connsiteX103" fmla="*/ 1063822 w 1333168"/>
                      <a:gd name="connsiteY103" fmla="*/ 1443236 h 3880110"/>
                      <a:gd name="connsiteX104" fmla="*/ 994785 w 1333168"/>
                      <a:gd name="connsiteY104" fmla="*/ 1465058 h 3880110"/>
                      <a:gd name="connsiteX105" fmla="*/ 1000642 w 1333168"/>
                      <a:gd name="connsiteY105" fmla="*/ 1428672 h 3880110"/>
                      <a:gd name="connsiteX106" fmla="*/ 883304 w 1333168"/>
                      <a:gd name="connsiteY106" fmla="*/ 1432377 h 3880110"/>
                      <a:gd name="connsiteX107" fmla="*/ 984326 w 1333168"/>
                      <a:gd name="connsiteY107" fmla="*/ 1415099 h 3880110"/>
                      <a:gd name="connsiteX108" fmla="*/ 928072 w 1333168"/>
                      <a:gd name="connsiteY108" fmla="*/ 1479526 h 3880110"/>
                      <a:gd name="connsiteX109" fmla="*/ 884685 w 1333168"/>
                      <a:gd name="connsiteY109" fmla="*/ 1483803 h 3880110"/>
                      <a:gd name="connsiteX110" fmla="*/ 881313 w 1333168"/>
                      <a:gd name="connsiteY110" fmla="*/ 1479431 h 3880110"/>
                      <a:gd name="connsiteX111" fmla="*/ 883304 w 1333168"/>
                      <a:gd name="connsiteY111" fmla="*/ 1432377 h 3880110"/>
                      <a:gd name="connsiteX112" fmla="*/ 722093 w 1333168"/>
                      <a:gd name="connsiteY112" fmla="*/ 1416775 h 3880110"/>
                      <a:gd name="connsiteX113" fmla="*/ 866626 w 1333168"/>
                      <a:gd name="connsiteY113" fmla="*/ 1433463 h 3880110"/>
                      <a:gd name="connsiteX114" fmla="*/ 863997 w 1333168"/>
                      <a:gd name="connsiteY114" fmla="*/ 1470772 h 3880110"/>
                      <a:gd name="connsiteX115" fmla="*/ 709206 w 1333168"/>
                      <a:gd name="connsiteY115" fmla="*/ 1464924 h 3880110"/>
                      <a:gd name="connsiteX116" fmla="*/ 705920 w 1333168"/>
                      <a:gd name="connsiteY116" fmla="*/ 1410908 h 3880110"/>
                      <a:gd name="connsiteX117" fmla="*/ 722093 w 1333168"/>
                      <a:gd name="connsiteY117" fmla="*/ 1416775 h 3880110"/>
                      <a:gd name="connsiteX118" fmla="*/ 433172 w 1333168"/>
                      <a:gd name="connsiteY118" fmla="*/ 1497271 h 3880110"/>
                      <a:gd name="connsiteX119" fmla="*/ 442878 w 1333168"/>
                      <a:gd name="connsiteY119" fmla="*/ 1504786 h 3880110"/>
                      <a:gd name="connsiteX120" fmla="*/ 450117 w 1333168"/>
                      <a:gd name="connsiteY120" fmla="*/ 1506225 h 3880110"/>
                      <a:gd name="connsiteX121" fmla="*/ 485750 w 1333168"/>
                      <a:gd name="connsiteY121" fmla="*/ 1587663 h 3880110"/>
                      <a:gd name="connsiteX122" fmla="*/ 414341 w 1333168"/>
                      <a:gd name="connsiteY122" fmla="*/ 1629945 h 3880110"/>
                      <a:gd name="connsiteX123" fmla="*/ 342827 w 1333168"/>
                      <a:gd name="connsiteY123" fmla="*/ 1585196 h 3880110"/>
                      <a:gd name="connsiteX124" fmla="*/ 433172 w 1333168"/>
                      <a:gd name="connsiteY124" fmla="*/ 1497271 h 3880110"/>
                      <a:gd name="connsiteX125" fmla="*/ 762317 w 1333168"/>
                      <a:gd name="connsiteY125" fmla="*/ 184974 h 3880110"/>
                      <a:gd name="connsiteX126" fmla="*/ 861225 w 1333168"/>
                      <a:gd name="connsiteY126" fmla="*/ 271204 h 3880110"/>
                      <a:gd name="connsiteX127" fmla="*/ 839584 w 1333168"/>
                      <a:gd name="connsiteY127" fmla="*/ 338345 h 3880110"/>
                      <a:gd name="connsiteX128" fmla="*/ 839098 w 1333168"/>
                      <a:gd name="connsiteY128" fmla="*/ 368282 h 3880110"/>
                      <a:gd name="connsiteX129" fmla="*/ 676002 w 1333168"/>
                      <a:gd name="connsiteY129" fmla="*/ 192708 h 3880110"/>
                      <a:gd name="connsiteX130" fmla="*/ 663762 w 1333168"/>
                      <a:gd name="connsiteY130" fmla="*/ 125461 h 3880110"/>
                      <a:gd name="connsiteX131" fmla="*/ 667439 w 1333168"/>
                      <a:gd name="connsiteY131" fmla="*/ 81818 h 3880110"/>
                      <a:gd name="connsiteX132" fmla="*/ 694461 w 1333168"/>
                      <a:gd name="connsiteY132" fmla="*/ 52462 h 3880110"/>
                      <a:gd name="connsiteX133" fmla="*/ 762317 w 1333168"/>
                      <a:gd name="connsiteY133" fmla="*/ 184974 h 3880110"/>
                      <a:gd name="connsiteX134" fmla="*/ 1162758 w 1333168"/>
                      <a:gd name="connsiteY134" fmla="*/ 1628335 h 3880110"/>
                      <a:gd name="connsiteX135" fmla="*/ 1088815 w 1333168"/>
                      <a:gd name="connsiteY135" fmla="*/ 2111919 h 3880110"/>
                      <a:gd name="connsiteX136" fmla="*/ 1067756 w 1333168"/>
                      <a:gd name="connsiteY136" fmla="*/ 2205121 h 3880110"/>
                      <a:gd name="connsiteX137" fmla="*/ 1095664 w 1333168"/>
                      <a:gd name="connsiteY137" fmla="*/ 2553794 h 3880110"/>
                      <a:gd name="connsiteX138" fmla="*/ 935406 w 1333168"/>
                      <a:gd name="connsiteY138" fmla="*/ 3082241 h 3880110"/>
                      <a:gd name="connsiteX139" fmla="*/ 929195 w 1333168"/>
                      <a:gd name="connsiteY139" fmla="*/ 3165584 h 3880110"/>
                      <a:gd name="connsiteX140" fmla="*/ 904297 w 1333168"/>
                      <a:gd name="connsiteY140" fmla="*/ 3243146 h 3880110"/>
                      <a:gd name="connsiteX141" fmla="*/ 927195 w 1333168"/>
                      <a:gd name="connsiteY141" fmla="*/ 3360247 h 3880110"/>
                      <a:gd name="connsiteX142" fmla="*/ 738438 w 1333168"/>
                      <a:gd name="connsiteY142" fmla="*/ 3419292 h 3880110"/>
                      <a:gd name="connsiteX143" fmla="*/ 674868 w 1333168"/>
                      <a:gd name="connsiteY143" fmla="*/ 2894141 h 3880110"/>
                      <a:gd name="connsiteX144" fmla="*/ 675488 w 1333168"/>
                      <a:gd name="connsiteY144" fmla="*/ 2767258 h 3880110"/>
                      <a:gd name="connsiteX145" fmla="*/ 664477 w 1333168"/>
                      <a:gd name="connsiteY145" fmla="*/ 2699183 h 3880110"/>
                      <a:gd name="connsiteX146" fmla="*/ 674135 w 1333168"/>
                      <a:gd name="connsiteY146" fmla="*/ 2670561 h 3880110"/>
                      <a:gd name="connsiteX147" fmla="*/ 754707 w 1333168"/>
                      <a:gd name="connsiteY147" fmla="*/ 2424892 h 3880110"/>
                      <a:gd name="connsiteX148" fmla="*/ 784301 w 1333168"/>
                      <a:gd name="connsiteY148" fmla="*/ 2208417 h 3880110"/>
                      <a:gd name="connsiteX149" fmla="*/ 950084 w 1333168"/>
                      <a:gd name="connsiteY149" fmla="*/ 1855821 h 3880110"/>
                      <a:gd name="connsiteX150" fmla="*/ 936120 w 1333168"/>
                      <a:gd name="connsiteY150" fmla="*/ 1744854 h 3880110"/>
                      <a:gd name="connsiteX151" fmla="*/ 922395 w 1333168"/>
                      <a:gd name="connsiteY151" fmla="*/ 1746712 h 3880110"/>
                      <a:gd name="connsiteX152" fmla="*/ 922423 w 1333168"/>
                      <a:gd name="connsiteY152" fmla="*/ 1844667 h 3880110"/>
                      <a:gd name="connsiteX153" fmla="*/ 764975 w 1333168"/>
                      <a:gd name="connsiteY153" fmla="*/ 2181557 h 3880110"/>
                      <a:gd name="connsiteX154" fmla="*/ 735838 w 1333168"/>
                      <a:gd name="connsiteY154" fmla="*/ 2393907 h 3880110"/>
                      <a:gd name="connsiteX155" fmla="*/ 654475 w 1333168"/>
                      <a:gd name="connsiteY155" fmla="*/ 2662236 h 3880110"/>
                      <a:gd name="connsiteX156" fmla="*/ 646684 w 1333168"/>
                      <a:gd name="connsiteY156" fmla="*/ 2639528 h 3880110"/>
                      <a:gd name="connsiteX157" fmla="*/ 627405 w 1333168"/>
                      <a:gd name="connsiteY157" fmla="*/ 2644843 h 3880110"/>
                      <a:gd name="connsiteX158" fmla="*/ 644598 w 1333168"/>
                      <a:gd name="connsiteY158" fmla="*/ 2716443 h 3880110"/>
                      <a:gd name="connsiteX159" fmla="*/ 648827 w 1333168"/>
                      <a:gd name="connsiteY159" fmla="*/ 2724529 h 3880110"/>
                      <a:gd name="connsiteX160" fmla="*/ 577952 w 1333168"/>
                      <a:gd name="connsiteY160" fmla="*/ 3191178 h 3880110"/>
                      <a:gd name="connsiteX161" fmla="*/ 571113 w 1333168"/>
                      <a:gd name="connsiteY161" fmla="*/ 3224954 h 3880110"/>
                      <a:gd name="connsiteX162" fmla="*/ 582124 w 1333168"/>
                      <a:gd name="connsiteY162" fmla="*/ 3229592 h 3880110"/>
                      <a:gd name="connsiteX163" fmla="*/ 626920 w 1333168"/>
                      <a:gd name="connsiteY163" fmla="*/ 3115388 h 3880110"/>
                      <a:gd name="connsiteX164" fmla="*/ 666239 w 1333168"/>
                      <a:gd name="connsiteY164" fmla="*/ 2957111 h 3880110"/>
                      <a:gd name="connsiteX165" fmla="*/ 692185 w 1333168"/>
                      <a:gd name="connsiteY165" fmla="*/ 3605020 h 3880110"/>
                      <a:gd name="connsiteX166" fmla="*/ 598507 w 1333168"/>
                      <a:gd name="connsiteY166" fmla="*/ 3634557 h 3880110"/>
                      <a:gd name="connsiteX167" fmla="*/ 409359 w 1333168"/>
                      <a:gd name="connsiteY167" fmla="*/ 3615774 h 3880110"/>
                      <a:gd name="connsiteX168" fmla="*/ 356972 w 1333168"/>
                      <a:gd name="connsiteY168" fmla="*/ 3477957 h 3880110"/>
                      <a:gd name="connsiteX169" fmla="*/ 375622 w 1333168"/>
                      <a:gd name="connsiteY169" fmla="*/ 2707899 h 3880110"/>
                      <a:gd name="connsiteX170" fmla="*/ 309451 w 1333168"/>
                      <a:gd name="connsiteY170" fmla="*/ 1595798 h 3880110"/>
                      <a:gd name="connsiteX171" fmla="*/ 358610 w 1333168"/>
                      <a:gd name="connsiteY171" fmla="*/ 1634145 h 3880110"/>
                      <a:gd name="connsiteX172" fmla="*/ 430295 w 1333168"/>
                      <a:gd name="connsiteY172" fmla="*/ 1657415 h 3880110"/>
                      <a:gd name="connsiteX173" fmla="*/ 503723 w 1333168"/>
                      <a:gd name="connsiteY173" fmla="*/ 1610047 h 3880110"/>
                      <a:gd name="connsiteX174" fmla="*/ 524707 w 1333168"/>
                      <a:gd name="connsiteY174" fmla="*/ 1637079 h 3880110"/>
                      <a:gd name="connsiteX175" fmla="*/ 594611 w 1333168"/>
                      <a:gd name="connsiteY175" fmla="*/ 1773487 h 3880110"/>
                      <a:gd name="connsiteX176" fmla="*/ 863997 w 1333168"/>
                      <a:gd name="connsiteY176" fmla="*/ 1858545 h 3880110"/>
                      <a:gd name="connsiteX177" fmla="*/ 889619 w 1333168"/>
                      <a:gd name="connsiteY177" fmla="*/ 1843210 h 3880110"/>
                      <a:gd name="connsiteX178" fmla="*/ 813657 w 1333168"/>
                      <a:gd name="connsiteY178" fmla="*/ 1724823 h 3880110"/>
                      <a:gd name="connsiteX179" fmla="*/ 723208 w 1333168"/>
                      <a:gd name="connsiteY179" fmla="*/ 1608066 h 3880110"/>
                      <a:gd name="connsiteX180" fmla="*/ 710225 w 1333168"/>
                      <a:gd name="connsiteY180" fmla="*/ 1481155 h 3880110"/>
                      <a:gd name="connsiteX181" fmla="*/ 864826 w 1333168"/>
                      <a:gd name="connsiteY181" fmla="*/ 1488222 h 3880110"/>
                      <a:gd name="connsiteX182" fmla="*/ 924595 w 1333168"/>
                      <a:gd name="connsiteY182" fmla="*/ 1499100 h 3880110"/>
                      <a:gd name="connsiteX183" fmla="*/ 990937 w 1333168"/>
                      <a:gd name="connsiteY183" fmla="*/ 1475649 h 3880110"/>
                      <a:gd name="connsiteX184" fmla="*/ 1064250 w 1333168"/>
                      <a:gd name="connsiteY184" fmla="*/ 1460514 h 3880110"/>
                      <a:gd name="connsiteX185" fmla="*/ 1120324 w 1333168"/>
                      <a:gd name="connsiteY185" fmla="*/ 1570556 h 3880110"/>
                      <a:gd name="connsiteX186" fmla="*/ 1164720 w 1333168"/>
                      <a:gd name="connsiteY186" fmla="*/ 1625163 h 3880110"/>
                      <a:gd name="connsiteX187" fmla="*/ 1162758 w 1333168"/>
                      <a:gd name="connsiteY187" fmla="*/ 1628335 h 3880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1333168" h="3880110">
                        <a:moveTo>
                          <a:pt x="1237920" y="1546077"/>
                        </a:moveTo>
                        <a:cubicBezTo>
                          <a:pt x="1253531" y="1538695"/>
                          <a:pt x="1256027" y="1494623"/>
                          <a:pt x="1262037" y="1477811"/>
                        </a:cubicBezTo>
                        <a:cubicBezTo>
                          <a:pt x="1266695" y="1459304"/>
                          <a:pt x="1271191" y="1440826"/>
                          <a:pt x="1276220" y="1422405"/>
                        </a:cubicBezTo>
                        <a:cubicBezTo>
                          <a:pt x="1306128" y="1313039"/>
                          <a:pt x="1343857" y="1202501"/>
                          <a:pt x="1330341" y="1087468"/>
                        </a:cubicBezTo>
                        <a:cubicBezTo>
                          <a:pt x="1304614" y="871498"/>
                          <a:pt x="1255046" y="658671"/>
                          <a:pt x="1213669" y="445254"/>
                        </a:cubicBezTo>
                        <a:cubicBezTo>
                          <a:pt x="1203068" y="398010"/>
                          <a:pt x="1194791" y="319600"/>
                          <a:pt x="1130611" y="322924"/>
                        </a:cubicBezTo>
                        <a:cubicBezTo>
                          <a:pt x="1116324" y="281452"/>
                          <a:pt x="1057716" y="239209"/>
                          <a:pt x="1025274" y="208824"/>
                        </a:cubicBezTo>
                        <a:cubicBezTo>
                          <a:pt x="1029503" y="206043"/>
                          <a:pt x="1033847" y="203405"/>
                          <a:pt x="1038285" y="200880"/>
                        </a:cubicBezTo>
                        <a:cubicBezTo>
                          <a:pt x="1043857" y="197709"/>
                          <a:pt x="1040133" y="188812"/>
                          <a:pt x="1033923" y="190536"/>
                        </a:cubicBezTo>
                        <a:cubicBezTo>
                          <a:pt x="995613" y="201833"/>
                          <a:pt x="967334" y="237075"/>
                          <a:pt x="955580" y="274271"/>
                        </a:cubicBezTo>
                        <a:cubicBezTo>
                          <a:pt x="953580" y="280738"/>
                          <a:pt x="951674" y="287634"/>
                          <a:pt x="951274" y="294416"/>
                        </a:cubicBezTo>
                        <a:cubicBezTo>
                          <a:pt x="950398" y="300560"/>
                          <a:pt x="951151" y="322534"/>
                          <a:pt x="961476" y="313380"/>
                        </a:cubicBezTo>
                        <a:cubicBezTo>
                          <a:pt x="966238" y="303169"/>
                          <a:pt x="966457" y="290911"/>
                          <a:pt x="969905" y="280148"/>
                        </a:cubicBezTo>
                        <a:cubicBezTo>
                          <a:pt x="976306" y="258402"/>
                          <a:pt x="989213" y="238180"/>
                          <a:pt x="1006157" y="223359"/>
                        </a:cubicBezTo>
                        <a:cubicBezTo>
                          <a:pt x="1071347" y="307713"/>
                          <a:pt x="994432" y="308332"/>
                          <a:pt x="982736" y="349728"/>
                        </a:cubicBezTo>
                        <a:cubicBezTo>
                          <a:pt x="979621" y="361805"/>
                          <a:pt x="983269" y="377750"/>
                          <a:pt x="996328" y="381960"/>
                        </a:cubicBezTo>
                        <a:cubicBezTo>
                          <a:pt x="1000852" y="383418"/>
                          <a:pt x="1004357" y="377217"/>
                          <a:pt x="1000957" y="374007"/>
                        </a:cubicBezTo>
                        <a:cubicBezTo>
                          <a:pt x="988508" y="362253"/>
                          <a:pt x="993604" y="347308"/>
                          <a:pt x="1004529" y="336364"/>
                        </a:cubicBezTo>
                        <a:cubicBezTo>
                          <a:pt x="1150814" y="655871"/>
                          <a:pt x="1109485" y="1013087"/>
                          <a:pt x="1073633" y="1351653"/>
                        </a:cubicBezTo>
                        <a:cubicBezTo>
                          <a:pt x="1070061" y="1350786"/>
                          <a:pt x="1066422" y="1351977"/>
                          <a:pt x="1063184" y="1354491"/>
                        </a:cubicBezTo>
                        <a:cubicBezTo>
                          <a:pt x="1054259" y="1361397"/>
                          <a:pt x="1045172" y="1367883"/>
                          <a:pt x="1034971" y="1372817"/>
                        </a:cubicBezTo>
                        <a:cubicBezTo>
                          <a:pt x="930720" y="1414251"/>
                          <a:pt x="812124" y="1421538"/>
                          <a:pt x="704615" y="1388429"/>
                        </a:cubicBezTo>
                        <a:cubicBezTo>
                          <a:pt x="699738" y="1201244"/>
                          <a:pt x="665724" y="1010163"/>
                          <a:pt x="703491" y="824806"/>
                        </a:cubicBezTo>
                        <a:cubicBezTo>
                          <a:pt x="773738" y="596111"/>
                          <a:pt x="820296" y="542285"/>
                          <a:pt x="707777" y="310608"/>
                        </a:cubicBezTo>
                        <a:cubicBezTo>
                          <a:pt x="698138" y="282805"/>
                          <a:pt x="690194" y="254640"/>
                          <a:pt x="683431" y="226188"/>
                        </a:cubicBezTo>
                        <a:cubicBezTo>
                          <a:pt x="721627" y="284234"/>
                          <a:pt x="772500" y="359348"/>
                          <a:pt x="842632" y="378903"/>
                        </a:cubicBezTo>
                        <a:cubicBezTo>
                          <a:pt x="846671" y="381198"/>
                          <a:pt x="852929" y="379255"/>
                          <a:pt x="853253" y="373083"/>
                        </a:cubicBezTo>
                        <a:cubicBezTo>
                          <a:pt x="854196" y="355424"/>
                          <a:pt x="853148" y="337450"/>
                          <a:pt x="853015" y="319762"/>
                        </a:cubicBezTo>
                        <a:cubicBezTo>
                          <a:pt x="852491" y="305798"/>
                          <a:pt x="851300" y="279862"/>
                          <a:pt x="871217" y="279357"/>
                        </a:cubicBezTo>
                        <a:cubicBezTo>
                          <a:pt x="891591" y="295702"/>
                          <a:pt x="905850" y="318629"/>
                          <a:pt x="909022" y="344737"/>
                        </a:cubicBezTo>
                        <a:cubicBezTo>
                          <a:pt x="912298" y="358605"/>
                          <a:pt x="908193" y="384570"/>
                          <a:pt x="916222" y="395105"/>
                        </a:cubicBezTo>
                        <a:cubicBezTo>
                          <a:pt x="914927" y="399858"/>
                          <a:pt x="920232" y="404420"/>
                          <a:pt x="922861" y="398924"/>
                        </a:cubicBezTo>
                        <a:cubicBezTo>
                          <a:pt x="962981" y="630782"/>
                          <a:pt x="1033380" y="1171621"/>
                          <a:pt x="952913" y="1380818"/>
                        </a:cubicBezTo>
                        <a:cubicBezTo>
                          <a:pt x="949646" y="1388105"/>
                          <a:pt x="959923" y="1392515"/>
                          <a:pt x="963028" y="1385086"/>
                        </a:cubicBezTo>
                        <a:cubicBezTo>
                          <a:pt x="1009720" y="1264318"/>
                          <a:pt x="993680" y="1130740"/>
                          <a:pt x="994146" y="1003971"/>
                        </a:cubicBezTo>
                        <a:cubicBezTo>
                          <a:pt x="987460" y="797288"/>
                          <a:pt x="967438" y="590377"/>
                          <a:pt x="927681" y="387351"/>
                        </a:cubicBezTo>
                        <a:cubicBezTo>
                          <a:pt x="934730" y="362129"/>
                          <a:pt x="948493" y="346260"/>
                          <a:pt x="972448" y="335364"/>
                        </a:cubicBezTo>
                        <a:cubicBezTo>
                          <a:pt x="994337" y="323943"/>
                          <a:pt x="1022598" y="311828"/>
                          <a:pt x="1026084" y="284348"/>
                        </a:cubicBezTo>
                        <a:cubicBezTo>
                          <a:pt x="1026617" y="280138"/>
                          <a:pt x="1020350" y="279043"/>
                          <a:pt x="1018454" y="282281"/>
                        </a:cubicBezTo>
                        <a:cubicBezTo>
                          <a:pt x="998080" y="320333"/>
                          <a:pt x="943883" y="322515"/>
                          <a:pt x="925052" y="361596"/>
                        </a:cubicBezTo>
                        <a:cubicBezTo>
                          <a:pt x="924214" y="313218"/>
                          <a:pt x="900306" y="280462"/>
                          <a:pt x="861587" y="253839"/>
                        </a:cubicBezTo>
                        <a:cubicBezTo>
                          <a:pt x="837527" y="235523"/>
                          <a:pt x="814895" y="215711"/>
                          <a:pt x="793121" y="194737"/>
                        </a:cubicBezTo>
                        <a:cubicBezTo>
                          <a:pt x="758479" y="159142"/>
                          <a:pt x="708139" y="123947"/>
                          <a:pt x="704339" y="70836"/>
                        </a:cubicBezTo>
                        <a:cubicBezTo>
                          <a:pt x="710816" y="63911"/>
                          <a:pt x="709063" y="52186"/>
                          <a:pt x="716702" y="45632"/>
                        </a:cubicBezTo>
                        <a:cubicBezTo>
                          <a:pt x="720007" y="41413"/>
                          <a:pt x="718626" y="37689"/>
                          <a:pt x="715578" y="36088"/>
                        </a:cubicBezTo>
                        <a:cubicBezTo>
                          <a:pt x="714654" y="26192"/>
                          <a:pt x="702472" y="9895"/>
                          <a:pt x="698690" y="6113"/>
                        </a:cubicBezTo>
                        <a:cubicBezTo>
                          <a:pt x="696576" y="3961"/>
                          <a:pt x="694033" y="3170"/>
                          <a:pt x="691423" y="3218"/>
                        </a:cubicBezTo>
                        <a:cubicBezTo>
                          <a:pt x="689994" y="855"/>
                          <a:pt x="687394" y="-707"/>
                          <a:pt x="684098" y="322"/>
                        </a:cubicBezTo>
                        <a:cubicBezTo>
                          <a:pt x="622862" y="17267"/>
                          <a:pt x="574723" y="58834"/>
                          <a:pt x="575742" y="126309"/>
                        </a:cubicBezTo>
                        <a:cubicBezTo>
                          <a:pt x="453965" y="167972"/>
                          <a:pt x="342122" y="235113"/>
                          <a:pt x="235614" y="306351"/>
                        </a:cubicBezTo>
                        <a:cubicBezTo>
                          <a:pt x="225098" y="314999"/>
                          <a:pt x="213773" y="319238"/>
                          <a:pt x="205362" y="330821"/>
                        </a:cubicBezTo>
                        <a:cubicBezTo>
                          <a:pt x="198447" y="339860"/>
                          <a:pt x="193780" y="350261"/>
                          <a:pt x="189532" y="360767"/>
                        </a:cubicBezTo>
                        <a:cubicBezTo>
                          <a:pt x="162385" y="439586"/>
                          <a:pt x="141954" y="520739"/>
                          <a:pt x="117151" y="600359"/>
                        </a:cubicBezTo>
                        <a:cubicBezTo>
                          <a:pt x="85319" y="709525"/>
                          <a:pt x="51362" y="818081"/>
                          <a:pt x="20958" y="927647"/>
                        </a:cubicBezTo>
                        <a:cubicBezTo>
                          <a:pt x="-3893" y="1006324"/>
                          <a:pt x="-13932" y="1091897"/>
                          <a:pt x="32541" y="1164944"/>
                        </a:cubicBezTo>
                        <a:cubicBezTo>
                          <a:pt x="72498" y="1240049"/>
                          <a:pt x="113017" y="1314848"/>
                          <a:pt x="153118" y="1389877"/>
                        </a:cubicBezTo>
                        <a:cubicBezTo>
                          <a:pt x="189408" y="1463086"/>
                          <a:pt x="232042" y="1533714"/>
                          <a:pt x="296964" y="1585254"/>
                        </a:cubicBezTo>
                        <a:cubicBezTo>
                          <a:pt x="295154" y="1586530"/>
                          <a:pt x="293821" y="1588502"/>
                          <a:pt x="293668" y="1590988"/>
                        </a:cubicBezTo>
                        <a:cubicBezTo>
                          <a:pt x="291449" y="1627049"/>
                          <a:pt x="294773" y="1663778"/>
                          <a:pt x="296840" y="1699820"/>
                        </a:cubicBezTo>
                        <a:cubicBezTo>
                          <a:pt x="303041" y="1807805"/>
                          <a:pt x="309242" y="1915790"/>
                          <a:pt x="315443" y="2023765"/>
                        </a:cubicBezTo>
                        <a:cubicBezTo>
                          <a:pt x="328130" y="2249108"/>
                          <a:pt x="342265" y="2474384"/>
                          <a:pt x="353000" y="2699831"/>
                        </a:cubicBezTo>
                        <a:cubicBezTo>
                          <a:pt x="353295" y="2705984"/>
                          <a:pt x="357191" y="2709766"/>
                          <a:pt x="361829" y="2711213"/>
                        </a:cubicBezTo>
                        <a:cubicBezTo>
                          <a:pt x="330940" y="2959282"/>
                          <a:pt x="324368" y="3210752"/>
                          <a:pt x="329844" y="3460507"/>
                        </a:cubicBezTo>
                        <a:cubicBezTo>
                          <a:pt x="331025" y="3493702"/>
                          <a:pt x="345161" y="3523839"/>
                          <a:pt x="358286" y="3553709"/>
                        </a:cubicBezTo>
                        <a:cubicBezTo>
                          <a:pt x="370678" y="3583046"/>
                          <a:pt x="383175" y="3612764"/>
                          <a:pt x="390328" y="3643892"/>
                        </a:cubicBezTo>
                        <a:cubicBezTo>
                          <a:pt x="391128" y="3647368"/>
                          <a:pt x="392909" y="3649769"/>
                          <a:pt x="395167" y="3651236"/>
                        </a:cubicBezTo>
                        <a:cubicBezTo>
                          <a:pt x="392805" y="3669695"/>
                          <a:pt x="393976" y="3687697"/>
                          <a:pt x="400929" y="3704881"/>
                        </a:cubicBezTo>
                        <a:cubicBezTo>
                          <a:pt x="405740" y="3718272"/>
                          <a:pt x="413312" y="3735646"/>
                          <a:pt x="430038" y="3733389"/>
                        </a:cubicBezTo>
                        <a:cubicBezTo>
                          <a:pt x="431552" y="3740113"/>
                          <a:pt x="433314" y="3746838"/>
                          <a:pt x="435439" y="3753325"/>
                        </a:cubicBezTo>
                        <a:cubicBezTo>
                          <a:pt x="422446" y="3779442"/>
                          <a:pt x="430667" y="3809084"/>
                          <a:pt x="452898" y="3827543"/>
                        </a:cubicBezTo>
                        <a:cubicBezTo>
                          <a:pt x="476996" y="3849251"/>
                          <a:pt x="504009" y="3869015"/>
                          <a:pt x="536537" y="3875149"/>
                        </a:cubicBezTo>
                        <a:cubicBezTo>
                          <a:pt x="588772" y="3884350"/>
                          <a:pt x="679983" y="3883084"/>
                          <a:pt x="723741" y="3851099"/>
                        </a:cubicBezTo>
                        <a:cubicBezTo>
                          <a:pt x="726675" y="3848194"/>
                          <a:pt x="727732" y="3844593"/>
                          <a:pt x="729990" y="3841316"/>
                        </a:cubicBezTo>
                        <a:cubicBezTo>
                          <a:pt x="734181" y="3835249"/>
                          <a:pt x="739134" y="3830620"/>
                          <a:pt x="736409" y="3822562"/>
                        </a:cubicBezTo>
                        <a:cubicBezTo>
                          <a:pt x="734066" y="3819514"/>
                          <a:pt x="735352" y="3816866"/>
                          <a:pt x="736181" y="3813608"/>
                        </a:cubicBezTo>
                        <a:cubicBezTo>
                          <a:pt x="736009" y="3803169"/>
                          <a:pt x="732314" y="3791653"/>
                          <a:pt x="724608" y="3784595"/>
                        </a:cubicBezTo>
                        <a:cubicBezTo>
                          <a:pt x="717940" y="3764088"/>
                          <a:pt x="714340" y="3741552"/>
                          <a:pt x="704186" y="3722387"/>
                        </a:cubicBezTo>
                        <a:cubicBezTo>
                          <a:pt x="692461" y="3697813"/>
                          <a:pt x="681993" y="3671819"/>
                          <a:pt x="664791" y="3650493"/>
                        </a:cubicBezTo>
                        <a:cubicBezTo>
                          <a:pt x="690013" y="3644739"/>
                          <a:pt x="709587" y="3625128"/>
                          <a:pt x="722408" y="3603468"/>
                        </a:cubicBezTo>
                        <a:cubicBezTo>
                          <a:pt x="737581" y="3560815"/>
                          <a:pt x="736048" y="3511485"/>
                          <a:pt x="738734" y="3466355"/>
                        </a:cubicBezTo>
                        <a:cubicBezTo>
                          <a:pt x="773557" y="3487110"/>
                          <a:pt x="798941" y="3521829"/>
                          <a:pt x="838517" y="3534573"/>
                        </a:cubicBezTo>
                        <a:cubicBezTo>
                          <a:pt x="884142" y="3548423"/>
                          <a:pt x="933491" y="3544089"/>
                          <a:pt x="980573" y="3542936"/>
                        </a:cubicBezTo>
                        <a:cubicBezTo>
                          <a:pt x="1011111" y="3541603"/>
                          <a:pt x="1042514" y="3540545"/>
                          <a:pt x="1072090" y="3532125"/>
                        </a:cubicBezTo>
                        <a:cubicBezTo>
                          <a:pt x="1103360" y="3523220"/>
                          <a:pt x="1128392" y="3504141"/>
                          <a:pt x="1153528" y="3484320"/>
                        </a:cubicBezTo>
                        <a:cubicBezTo>
                          <a:pt x="1155233" y="3482977"/>
                          <a:pt x="1155795" y="3481376"/>
                          <a:pt x="1155681" y="3479814"/>
                        </a:cubicBezTo>
                        <a:cubicBezTo>
                          <a:pt x="1156452" y="3476880"/>
                          <a:pt x="1157786" y="3473966"/>
                          <a:pt x="1157919" y="3470899"/>
                        </a:cubicBezTo>
                        <a:cubicBezTo>
                          <a:pt x="1157662" y="3463393"/>
                          <a:pt x="1153500" y="3453859"/>
                          <a:pt x="1146851" y="3450515"/>
                        </a:cubicBezTo>
                        <a:cubicBezTo>
                          <a:pt x="1097921" y="3396775"/>
                          <a:pt x="1017930" y="3394680"/>
                          <a:pt x="952598" y="3372753"/>
                        </a:cubicBezTo>
                        <a:cubicBezTo>
                          <a:pt x="955161" y="3343854"/>
                          <a:pt x="953418" y="3314612"/>
                          <a:pt x="947750" y="3286152"/>
                        </a:cubicBezTo>
                        <a:cubicBezTo>
                          <a:pt x="944702" y="3270836"/>
                          <a:pt x="940330" y="3256024"/>
                          <a:pt x="934444" y="3241565"/>
                        </a:cubicBezTo>
                        <a:cubicBezTo>
                          <a:pt x="931691" y="3234793"/>
                          <a:pt x="928033" y="3227278"/>
                          <a:pt x="929034" y="3219763"/>
                        </a:cubicBezTo>
                        <a:cubicBezTo>
                          <a:pt x="934663" y="3200732"/>
                          <a:pt x="950732" y="3186806"/>
                          <a:pt x="955208" y="3166956"/>
                        </a:cubicBezTo>
                        <a:cubicBezTo>
                          <a:pt x="958999" y="3153621"/>
                          <a:pt x="960199" y="3139476"/>
                          <a:pt x="960428" y="3125656"/>
                        </a:cubicBezTo>
                        <a:cubicBezTo>
                          <a:pt x="937711" y="2882187"/>
                          <a:pt x="1142089" y="2684448"/>
                          <a:pt x="1124820" y="2442027"/>
                        </a:cubicBezTo>
                        <a:cubicBezTo>
                          <a:pt x="1116047" y="2348616"/>
                          <a:pt x="1072213" y="2256395"/>
                          <a:pt x="1100084" y="2162221"/>
                        </a:cubicBezTo>
                        <a:cubicBezTo>
                          <a:pt x="1158643" y="1992790"/>
                          <a:pt x="1132354" y="1810339"/>
                          <a:pt x="1176398" y="1638355"/>
                        </a:cubicBezTo>
                        <a:cubicBezTo>
                          <a:pt x="1208573" y="1673874"/>
                          <a:pt x="1244454" y="1706564"/>
                          <a:pt x="1286021" y="1730815"/>
                        </a:cubicBezTo>
                        <a:cubicBezTo>
                          <a:pt x="1295937" y="1736625"/>
                          <a:pt x="1306976" y="1725119"/>
                          <a:pt x="1301518" y="1715317"/>
                        </a:cubicBezTo>
                        <a:cubicBezTo>
                          <a:pt x="1271953" y="1662225"/>
                          <a:pt x="1251750" y="1604970"/>
                          <a:pt x="1237920" y="1546077"/>
                        </a:cubicBezTo>
                        <a:close/>
                        <a:moveTo>
                          <a:pt x="1000642" y="1428672"/>
                        </a:moveTo>
                        <a:cubicBezTo>
                          <a:pt x="1001671" y="1422757"/>
                          <a:pt x="1003624" y="1416185"/>
                          <a:pt x="1001014" y="1410556"/>
                        </a:cubicBezTo>
                        <a:cubicBezTo>
                          <a:pt x="1002814" y="1410041"/>
                          <a:pt x="1004624" y="1409536"/>
                          <a:pt x="1006424" y="1409003"/>
                        </a:cubicBezTo>
                        <a:cubicBezTo>
                          <a:pt x="1028389" y="1402526"/>
                          <a:pt x="1052620" y="1394639"/>
                          <a:pt x="1070146" y="1379171"/>
                        </a:cubicBezTo>
                        <a:cubicBezTo>
                          <a:pt x="1067394" y="1400154"/>
                          <a:pt x="1064174" y="1421824"/>
                          <a:pt x="1063822" y="1443236"/>
                        </a:cubicBezTo>
                        <a:cubicBezTo>
                          <a:pt x="1041790" y="1453732"/>
                          <a:pt x="1018597" y="1460276"/>
                          <a:pt x="994785" y="1465058"/>
                        </a:cubicBezTo>
                        <a:cubicBezTo>
                          <a:pt x="997128" y="1452704"/>
                          <a:pt x="998395" y="1440855"/>
                          <a:pt x="1000642" y="1428672"/>
                        </a:cubicBezTo>
                        <a:close/>
                        <a:moveTo>
                          <a:pt x="883304" y="1432377"/>
                        </a:moveTo>
                        <a:cubicBezTo>
                          <a:pt x="917375" y="1429634"/>
                          <a:pt x="951236" y="1423643"/>
                          <a:pt x="984326" y="1415099"/>
                        </a:cubicBezTo>
                        <a:cubicBezTo>
                          <a:pt x="971429" y="1471611"/>
                          <a:pt x="991079" y="1468629"/>
                          <a:pt x="928072" y="1479526"/>
                        </a:cubicBezTo>
                        <a:cubicBezTo>
                          <a:pt x="913727" y="1482050"/>
                          <a:pt x="899220" y="1483184"/>
                          <a:pt x="884685" y="1483803"/>
                        </a:cubicBezTo>
                        <a:cubicBezTo>
                          <a:pt x="881009" y="1484108"/>
                          <a:pt x="881313" y="1483174"/>
                          <a:pt x="881313" y="1479431"/>
                        </a:cubicBezTo>
                        <a:cubicBezTo>
                          <a:pt x="881323" y="1463553"/>
                          <a:pt x="882866" y="1448427"/>
                          <a:pt x="883304" y="1432377"/>
                        </a:cubicBezTo>
                        <a:close/>
                        <a:moveTo>
                          <a:pt x="722093" y="1416775"/>
                        </a:moveTo>
                        <a:cubicBezTo>
                          <a:pt x="768728" y="1431225"/>
                          <a:pt x="817963" y="1435978"/>
                          <a:pt x="866626" y="1433463"/>
                        </a:cubicBezTo>
                        <a:cubicBezTo>
                          <a:pt x="865673" y="1446474"/>
                          <a:pt x="865730" y="1457876"/>
                          <a:pt x="863997" y="1470772"/>
                        </a:cubicBezTo>
                        <a:cubicBezTo>
                          <a:pt x="812467" y="1477764"/>
                          <a:pt x="759584" y="1478926"/>
                          <a:pt x="709206" y="1464924"/>
                        </a:cubicBezTo>
                        <a:cubicBezTo>
                          <a:pt x="708073" y="1446922"/>
                          <a:pt x="706958" y="1428910"/>
                          <a:pt x="705920" y="1410908"/>
                        </a:cubicBezTo>
                        <a:cubicBezTo>
                          <a:pt x="711168" y="1413261"/>
                          <a:pt x="716559" y="1415070"/>
                          <a:pt x="722093" y="1416775"/>
                        </a:cubicBezTo>
                        <a:close/>
                        <a:moveTo>
                          <a:pt x="433172" y="1497271"/>
                        </a:moveTo>
                        <a:cubicBezTo>
                          <a:pt x="435981" y="1500395"/>
                          <a:pt x="439144" y="1503053"/>
                          <a:pt x="442878" y="1504786"/>
                        </a:cubicBezTo>
                        <a:cubicBezTo>
                          <a:pt x="445040" y="1505786"/>
                          <a:pt x="447564" y="1506263"/>
                          <a:pt x="450117" y="1506225"/>
                        </a:cubicBezTo>
                        <a:cubicBezTo>
                          <a:pt x="459842" y="1534266"/>
                          <a:pt x="464337" y="1565337"/>
                          <a:pt x="485750" y="1587663"/>
                        </a:cubicBezTo>
                        <a:cubicBezTo>
                          <a:pt x="465585" y="1606589"/>
                          <a:pt x="441601" y="1623220"/>
                          <a:pt x="414341" y="1629945"/>
                        </a:cubicBezTo>
                        <a:cubicBezTo>
                          <a:pt x="398948" y="1632517"/>
                          <a:pt x="358162" y="1595331"/>
                          <a:pt x="342827" y="1585196"/>
                        </a:cubicBezTo>
                        <a:cubicBezTo>
                          <a:pt x="380584" y="1565889"/>
                          <a:pt x="411645" y="1533704"/>
                          <a:pt x="433172" y="1497271"/>
                        </a:cubicBezTo>
                        <a:close/>
                        <a:moveTo>
                          <a:pt x="762317" y="184974"/>
                        </a:moveTo>
                        <a:cubicBezTo>
                          <a:pt x="793312" y="216092"/>
                          <a:pt x="825487" y="245467"/>
                          <a:pt x="861225" y="271204"/>
                        </a:cubicBezTo>
                        <a:cubicBezTo>
                          <a:pt x="835012" y="280843"/>
                          <a:pt x="840451" y="315714"/>
                          <a:pt x="839584" y="338345"/>
                        </a:cubicBezTo>
                        <a:cubicBezTo>
                          <a:pt x="839451" y="348280"/>
                          <a:pt x="838908" y="358329"/>
                          <a:pt x="839098" y="368282"/>
                        </a:cubicBezTo>
                        <a:cubicBezTo>
                          <a:pt x="764651" y="333373"/>
                          <a:pt x="716578" y="261412"/>
                          <a:pt x="676002" y="192708"/>
                        </a:cubicBezTo>
                        <a:cubicBezTo>
                          <a:pt x="671411" y="170439"/>
                          <a:pt x="667401" y="148017"/>
                          <a:pt x="663762" y="125461"/>
                        </a:cubicBezTo>
                        <a:cubicBezTo>
                          <a:pt x="661562" y="107850"/>
                          <a:pt x="655018" y="97515"/>
                          <a:pt x="667439" y="81818"/>
                        </a:cubicBezTo>
                        <a:cubicBezTo>
                          <a:pt x="675183" y="71293"/>
                          <a:pt x="682479" y="58691"/>
                          <a:pt x="694461" y="52462"/>
                        </a:cubicBezTo>
                        <a:cubicBezTo>
                          <a:pt x="680412" y="106812"/>
                          <a:pt x="726961" y="150636"/>
                          <a:pt x="762317" y="184974"/>
                        </a:cubicBezTo>
                        <a:close/>
                        <a:moveTo>
                          <a:pt x="1162758" y="1628335"/>
                        </a:moveTo>
                        <a:cubicBezTo>
                          <a:pt x="1107427" y="1783831"/>
                          <a:pt x="1137288" y="1954795"/>
                          <a:pt x="1088815" y="2111919"/>
                        </a:cubicBezTo>
                        <a:cubicBezTo>
                          <a:pt x="1080148" y="2142638"/>
                          <a:pt x="1071213" y="2173289"/>
                          <a:pt x="1067756" y="2205121"/>
                        </a:cubicBezTo>
                        <a:cubicBezTo>
                          <a:pt x="1059174" y="2322879"/>
                          <a:pt x="1125791" y="2435389"/>
                          <a:pt x="1095664" y="2553794"/>
                        </a:cubicBezTo>
                        <a:cubicBezTo>
                          <a:pt x="1060136" y="2735102"/>
                          <a:pt x="935644" y="2893065"/>
                          <a:pt x="935406" y="3082241"/>
                        </a:cubicBezTo>
                        <a:cubicBezTo>
                          <a:pt x="935368" y="3109825"/>
                          <a:pt x="938949" y="3139133"/>
                          <a:pt x="929195" y="3165584"/>
                        </a:cubicBezTo>
                        <a:cubicBezTo>
                          <a:pt x="916308" y="3193664"/>
                          <a:pt x="891772" y="3207571"/>
                          <a:pt x="904297" y="3243146"/>
                        </a:cubicBezTo>
                        <a:cubicBezTo>
                          <a:pt x="917489" y="3281142"/>
                          <a:pt x="929805" y="3319404"/>
                          <a:pt x="927195" y="3360247"/>
                        </a:cubicBezTo>
                        <a:cubicBezTo>
                          <a:pt x="873693" y="3401909"/>
                          <a:pt x="806037" y="3421816"/>
                          <a:pt x="738438" y="3419292"/>
                        </a:cubicBezTo>
                        <a:cubicBezTo>
                          <a:pt x="729475" y="3243232"/>
                          <a:pt x="701977" y="3068182"/>
                          <a:pt x="674868" y="2894141"/>
                        </a:cubicBezTo>
                        <a:cubicBezTo>
                          <a:pt x="678993" y="2851974"/>
                          <a:pt x="679640" y="2809511"/>
                          <a:pt x="675488" y="2767258"/>
                        </a:cubicBezTo>
                        <a:cubicBezTo>
                          <a:pt x="673230" y="2744341"/>
                          <a:pt x="669620" y="2721586"/>
                          <a:pt x="664477" y="2699183"/>
                        </a:cubicBezTo>
                        <a:cubicBezTo>
                          <a:pt x="667601" y="2689630"/>
                          <a:pt x="670973" y="2680162"/>
                          <a:pt x="674135" y="2670561"/>
                        </a:cubicBezTo>
                        <a:cubicBezTo>
                          <a:pt x="700205" y="2588407"/>
                          <a:pt x="738743" y="2510036"/>
                          <a:pt x="754707" y="2424892"/>
                        </a:cubicBezTo>
                        <a:cubicBezTo>
                          <a:pt x="769623" y="2353445"/>
                          <a:pt x="766118" y="2279216"/>
                          <a:pt x="784301" y="2208417"/>
                        </a:cubicBezTo>
                        <a:cubicBezTo>
                          <a:pt x="824201" y="2081058"/>
                          <a:pt x="944331" y="2000039"/>
                          <a:pt x="950084" y="1855821"/>
                        </a:cubicBezTo>
                        <a:cubicBezTo>
                          <a:pt x="952827" y="1817702"/>
                          <a:pt x="948055" y="1781116"/>
                          <a:pt x="936120" y="1744854"/>
                        </a:cubicBezTo>
                        <a:cubicBezTo>
                          <a:pt x="933806" y="1737816"/>
                          <a:pt x="921509" y="1738463"/>
                          <a:pt x="922395" y="1746712"/>
                        </a:cubicBezTo>
                        <a:cubicBezTo>
                          <a:pt x="925871" y="1778859"/>
                          <a:pt x="925566" y="1812501"/>
                          <a:pt x="922423" y="1844667"/>
                        </a:cubicBezTo>
                        <a:cubicBezTo>
                          <a:pt x="918270" y="1977864"/>
                          <a:pt x="809304" y="2064094"/>
                          <a:pt x="764975" y="2181557"/>
                        </a:cubicBezTo>
                        <a:cubicBezTo>
                          <a:pt x="742248" y="2249937"/>
                          <a:pt x="747373" y="2323441"/>
                          <a:pt x="735838" y="2393907"/>
                        </a:cubicBezTo>
                        <a:cubicBezTo>
                          <a:pt x="724170" y="2487623"/>
                          <a:pt x="680345" y="2572396"/>
                          <a:pt x="654475" y="2662236"/>
                        </a:cubicBezTo>
                        <a:cubicBezTo>
                          <a:pt x="652075" y="2654606"/>
                          <a:pt x="649484" y="2647034"/>
                          <a:pt x="646684" y="2639528"/>
                        </a:cubicBezTo>
                        <a:cubicBezTo>
                          <a:pt x="642226" y="2627603"/>
                          <a:pt x="622948" y="2632708"/>
                          <a:pt x="627405" y="2644843"/>
                        </a:cubicBezTo>
                        <a:cubicBezTo>
                          <a:pt x="634321" y="2668313"/>
                          <a:pt x="646303" y="2692221"/>
                          <a:pt x="644598" y="2716443"/>
                        </a:cubicBezTo>
                        <a:cubicBezTo>
                          <a:pt x="644055" y="2720243"/>
                          <a:pt x="646122" y="2723167"/>
                          <a:pt x="648827" y="2724529"/>
                        </a:cubicBezTo>
                        <a:cubicBezTo>
                          <a:pt x="677840" y="2882511"/>
                          <a:pt x="627024" y="3041855"/>
                          <a:pt x="577952" y="3191178"/>
                        </a:cubicBezTo>
                        <a:cubicBezTo>
                          <a:pt x="573675" y="3202027"/>
                          <a:pt x="571951" y="3213381"/>
                          <a:pt x="571113" y="3224954"/>
                        </a:cubicBezTo>
                        <a:cubicBezTo>
                          <a:pt x="570236" y="3231307"/>
                          <a:pt x="578323" y="3235927"/>
                          <a:pt x="582124" y="3229592"/>
                        </a:cubicBezTo>
                        <a:cubicBezTo>
                          <a:pt x="603841" y="3194626"/>
                          <a:pt x="614089" y="3154155"/>
                          <a:pt x="626920" y="3115388"/>
                        </a:cubicBezTo>
                        <a:cubicBezTo>
                          <a:pt x="642950" y="3063410"/>
                          <a:pt x="656876" y="3010737"/>
                          <a:pt x="666239" y="2957111"/>
                        </a:cubicBezTo>
                        <a:cubicBezTo>
                          <a:pt x="678450" y="3114769"/>
                          <a:pt x="755631" y="3472213"/>
                          <a:pt x="692185" y="3605020"/>
                        </a:cubicBezTo>
                        <a:cubicBezTo>
                          <a:pt x="670373" y="3634091"/>
                          <a:pt x="630977" y="3630890"/>
                          <a:pt x="598507" y="3634557"/>
                        </a:cubicBezTo>
                        <a:cubicBezTo>
                          <a:pt x="535051" y="3637786"/>
                          <a:pt x="469348" y="3639558"/>
                          <a:pt x="409359" y="3615774"/>
                        </a:cubicBezTo>
                        <a:cubicBezTo>
                          <a:pt x="396681" y="3568139"/>
                          <a:pt x="368116" y="3525877"/>
                          <a:pt x="356972" y="3477957"/>
                        </a:cubicBezTo>
                        <a:cubicBezTo>
                          <a:pt x="340036" y="3221725"/>
                          <a:pt x="362420" y="2963997"/>
                          <a:pt x="375622" y="2707899"/>
                        </a:cubicBezTo>
                        <a:cubicBezTo>
                          <a:pt x="357848" y="2338929"/>
                          <a:pt x="335397" y="1965587"/>
                          <a:pt x="309451" y="1595798"/>
                        </a:cubicBezTo>
                        <a:cubicBezTo>
                          <a:pt x="325530" y="1609104"/>
                          <a:pt x="342046" y="1621839"/>
                          <a:pt x="358610" y="1634145"/>
                        </a:cubicBezTo>
                        <a:cubicBezTo>
                          <a:pt x="378689" y="1650443"/>
                          <a:pt x="403425" y="1667721"/>
                          <a:pt x="430295" y="1657415"/>
                        </a:cubicBezTo>
                        <a:cubicBezTo>
                          <a:pt x="457498" y="1647680"/>
                          <a:pt x="485950" y="1633469"/>
                          <a:pt x="503723" y="1610047"/>
                        </a:cubicBezTo>
                        <a:cubicBezTo>
                          <a:pt x="510772" y="1616010"/>
                          <a:pt x="514220" y="1643470"/>
                          <a:pt x="524707" y="1637079"/>
                        </a:cubicBezTo>
                        <a:cubicBezTo>
                          <a:pt x="560797" y="1675160"/>
                          <a:pt x="560140" y="1734120"/>
                          <a:pt x="594611" y="1773487"/>
                        </a:cubicBezTo>
                        <a:cubicBezTo>
                          <a:pt x="659457" y="1843914"/>
                          <a:pt x="773976" y="1851439"/>
                          <a:pt x="863997" y="1858545"/>
                        </a:cubicBezTo>
                        <a:cubicBezTo>
                          <a:pt x="873855" y="1874671"/>
                          <a:pt x="899335" y="1859745"/>
                          <a:pt x="889619" y="1843210"/>
                        </a:cubicBezTo>
                        <a:cubicBezTo>
                          <a:pt x="869045" y="1801509"/>
                          <a:pt x="840851" y="1762628"/>
                          <a:pt x="813657" y="1724823"/>
                        </a:cubicBezTo>
                        <a:cubicBezTo>
                          <a:pt x="787378" y="1682885"/>
                          <a:pt x="741162" y="1654977"/>
                          <a:pt x="723208" y="1608066"/>
                        </a:cubicBezTo>
                        <a:cubicBezTo>
                          <a:pt x="710930" y="1567251"/>
                          <a:pt x="714426" y="1523198"/>
                          <a:pt x="710225" y="1481155"/>
                        </a:cubicBezTo>
                        <a:cubicBezTo>
                          <a:pt x="759498" y="1498795"/>
                          <a:pt x="814038" y="1495052"/>
                          <a:pt x="864826" y="1488222"/>
                        </a:cubicBezTo>
                        <a:cubicBezTo>
                          <a:pt x="870217" y="1510016"/>
                          <a:pt x="907983" y="1499481"/>
                          <a:pt x="924595" y="1499100"/>
                        </a:cubicBezTo>
                        <a:cubicBezTo>
                          <a:pt x="942978" y="1495442"/>
                          <a:pt x="981897" y="1493347"/>
                          <a:pt x="990937" y="1475649"/>
                        </a:cubicBezTo>
                        <a:cubicBezTo>
                          <a:pt x="1015959" y="1476992"/>
                          <a:pt x="1041162" y="1469353"/>
                          <a:pt x="1064250" y="1460514"/>
                        </a:cubicBezTo>
                        <a:cubicBezTo>
                          <a:pt x="1064812" y="1503605"/>
                          <a:pt x="1094273" y="1538543"/>
                          <a:pt x="1120324" y="1570556"/>
                        </a:cubicBezTo>
                        <a:cubicBezTo>
                          <a:pt x="1134707" y="1589092"/>
                          <a:pt x="1149328" y="1607456"/>
                          <a:pt x="1164720" y="1625163"/>
                        </a:cubicBezTo>
                        <a:cubicBezTo>
                          <a:pt x="1163911" y="1626002"/>
                          <a:pt x="1163234" y="1627040"/>
                          <a:pt x="1162758" y="1628335"/>
                        </a:cubicBezTo>
                        <a:close/>
                      </a:path>
                    </a:pathLst>
                  </a:custGeom>
                  <a:solidFill>
                    <a:srgbClr val="000000"/>
                  </a:solidFill>
                  <a:ln w="9525" cap="flat">
                    <a:noFill/>
                    <a:prstDash val="solid"/>
                    <a:miter/>
                  </a:ln>
                </p:spPr>
                <p:txBody>
                  <a:bodyPr rtlCol="0" anchor="ctr"/>
                  <a:lstStyle/>
                  <a:p>
                    <a:endParaRPr lang="pt-BR"/>
                  </a:p>
                </p:txBody>
              </p:sp>
              <p:sp>
                <p:nvSpPr>
                  <p:cNvPr id="1037" name="Forma Livre: Forma 1036">
                    <a:extLst>
                      <a:ext uri="{FF2B5EF4-FFF2-40B4-BE49-F238E27FC236}">
                        <a16:creationId xmlns:a16="http://schemas.microsoft.com/office/drawing/2014/main" id="{C9989E64-25E7-0B4A-5B4D-3714C8CD7B86}"/>
                      </a:ext>
                    </a:extLst>
                  </p:cNvPr>
                  <p:cNvSpPr/>
                  <p:nvPr/>
                </p:nvSpPr>
                <p:spPr>
                  <a:xfrm>
                    <a:off x="5570122" y="5817886"/>
                    <a:ext cx="145623" cy="95433"/>
                  </a:xfrm>
                  <a:custGeom>
                    <a:avLst/>
                    <a:gdLst>
                      <a:gd name="connsiteX0" fmla="*/ 139765 w 145623"/>
                      <a:gd name="connsiteY0" fmla="*/ 1203 h 95433"/>
                      <a:gd name="connsiteX1" fmla="*/ 1357 w 145623"/>
                      <a:gd name="connsiteY1" fmla="*/ 82461 h 95433"/>
                      <a:gd name="connsiteX2" fmla="*/ 16749 w 145623"/>
                      <a:gd name="connsiteY2" fmla="*/ 91462 h 95433"/>
                      <a:gd name="connsiteX3" fmla="*/ 72518 w 145623"/>
                      <a:gd name="connsiteY3" fmla="*/ 43218 h 95433"/>
                      <a:gd name="connsiteX4" fmla="*/ 141689 w 145623"/>
                      <a:gd name="connsiteY4" fmla="*/ 15948 h 95433"/>
                      <a:gd name="connsiteX5" fmla="*/ 139765 w 145623"/>
                      <a:gd name="connsiteY5" fmla="*/ 1203 h 95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23" h="95433">
                        <a:moveTo>
                          <a:pt x="139765" y="1203"/>
                        </a:moveTo>
                        <a:cubicBezTo>
                          <a:pt x="83205" y="-7903"/>
                          <a:pt x="28741" y="36198"/>
                          <a:pt x="1357" y="82461"/>
                        </a:cubicBezTo>
                        <a:cubicBezTo>
                          <a:pt x="-4501" y="92633"/>
                          <a:pt x="10101" y="100511"/>
                          <a:pt x="16749" y="91462"/>
                        </a:cubicBezTo>
                        <a:cubicBezTo>
                          <a:pt x="31256" y="71697"/>
                          <a:pt x="51220" y="55238"/>
                          <a:pt x="72518" y="43218"/>
                        </a:cubicBezTo>
                        <a:cubicBezTo>
                          <a:pt x="94445" y="30845"/>
                          <a:pt x="119153" y="26530"/>
                          <a:pt x="141689" y="15948"/>
                        </a:cubicBezTo>
                        <a:cubicBezTo>
                          <a:pt x="148070" y="12957"/>
                          <a:pt x="146156" y="2794"/>
                          <a:pt x="139765" y="1203"/>
                        </a:cubicBezTo>
                        <a:close/>
                      </a:path>
                    </a:pathLst>
                  </a:custGeom>
                  <a:solidFill>
                    <a:srgbClr val="000000"/>
                  </a:solidFill>
                  <a:ln w="9525" cap="flat">
                    <a:noFill/>
                    <a:prstDash val="solid"/>
                    <a:miter/>
                  </a:ln>
                </p:spPr>
                <p:txBody>
                  <a:bodyPr rtlCol="0" anchor="ctr"/>
                  <a:lstStyle/>
                  <a:p>
                    <a:endParaRPr lang="pt-BR"/>
                  </a:p>
                </p:txBody>
              </p:sp>
              <p:grpSp>
                <p:nvGrpSpPr>
                  <p:cNvPr id="1038" name="Gráfico 54" descr="Homem idoso usando jaqueta">
                    <a:extLst>
                      <a:ext uri="{FF2B5EF4-FFF2-40B4-BE49-F238E27FC236}">
                        <a16:creationId xmlns:a16="http://schemas.microsoft.com/office/drawing/2014/main" id="{E8699A9D-CED5-E37B-E1BC-959E14BA617F}"/>
                      </a:ext>
                    </a:extLst>
                  </p:cNvPr>
                  <p:cNvGrpSpPr/>
                  <p:nvPr/>
                </p:nvGrpSpPr>
                <p:grpSpPr>
                  <a:xfrm>
                    <a:off x="5158939" y="2773407"/>
                    <a:ext cx="904051" cy="1439979"/>
                    <a:chOff x="5158939" y="2773407"/>
                    <a:chExt cx="904051" cy="1439979"/>
                  </a:xfrm>
                  <a:solidFill>
                    <a:srgbClr val="FFFFFF"/>
                  </a:solidFill>
                </p:grpSpPr>
                <p:sp>
                  <p:nvSpPr>
                    <p:cNvPr id="1039" name="Forma Livre: Forma 1038">
                      <a:extLst>
                        <a:ext uri="{FF2B5EF4-FFF2-40B4-BE49-F238E27FC236}">
                          <a16:creationId xmlns:a16="http://schemas.microsoft.com/office/drawing/2014/main" id="{F3765705-B08C-2E0E-D279-D42953DF5BC7}"/>
                        </a:ext>
                      </a:extLst>
                    </p:cNvPr>
                    <p:cNvSpPr/>
                    <p:nvPr/>
                  </p:nvSpPr>
                  <p:spPr>
                    <a:xfrm>
                      <a:off x="5158939" y="3157670"/>
                      <a:ext cx="121793" cy="1020713"/>
                    </a:xfrm>
                    <a:custGeom>
                      <a:avLst/>
                      <a:gdLst>
                        <a:gd name="connsiteX0" fmla="*/ 109884 w 121793"/>
                        <a:gd name="connsiteY0" fmla="*/ 989305 h 1020713"/>
                        <a:gd name="connsiteX1" fmla="*/ 51229 w 121793"/>
                        <a:gd name="connsiteY1" fmla="*/ 694754 h 1020713"/>
                        <a:gd name="connsiteX2" fmla="*/ 30826 w 121793"/>
                        <a:gd name="connsiteY2" fmla="*/ 585531 h 1020713"/>
                        <a:gd name="connsiteX3" fmla="*/ 18691 w 121793"/>
                        <a:gd name="connsiteY3" fmla="*/ 536849 h 1020713"/>
                        <a:gd name="connsiteX4" fmla="*/ 53915 w 121793"/>
                        <a:gd name="connsiteY4" fmla="*/ 381515 h 1020713"/>
                        <a:gd name="connsiteX5" fmla="*/ 31322 w 121793"/>
                        <a:gd name="connsiteY5" fmla="*/ 3639 h 1020713"/>
                        <a:gd name="connsiteX6" fmla="*/ 17891 w 121793"/>
                        <a:gd name="connsiteY6" fmla="*/ 9297 h 1020713"/>
                        <a:gd name="connsiteX7" fmla="*/ 57830 w 121793"/>
                        <a:gd name="connsiteY7" fmla="*/ 219237 h 1020713"/>
                        <a:gd name="connsiteX8" fmla="*/ 48409 w 121793"/>
                        <a:gd name="connsiteY8" fmla="*/ 330423 h 1020713"/>
                        <a:gd name="connsiteX9" fmla="*/ 3 w 121793"/>
                        <a:gd name="connsiteY9" fmla="*/ 538725 h 1020713"/>
                        <a:gd name="connsiteX10" fmla="*/ 27474 w 121793"/>
                        <a:gd name="connsiteY10" fmla="*/ 642033 h 1020713"/>
                        <a:gd name="connsiteX11" fmla="*/ 34836 w 121793"/>
                        <a:gd name="connsiteY11" fmla="*/ 755181 h 1020713"/>
                        <a:gd name="connsiteX12" fmla="*/ 38932 w 121793"/>
                        <a:gd name="connsiteY12" fmla="*/ 811378 h 1020713"/>
                        <a:gd name="connsiteX13" fmla="*/ 87967 w 121793"/>
                        <a:gd name="connsiteY13" fmla="*/ 987000 h 1020713"/>
                        <a:gd name="connsiteX14" fmla="*/ 108188 w 121793"/>
                        <a:gd name="connsiteY14" fmla="*/ 1018899 h 1020713"/>
                        <a:gd name="connsiteX15" fmla="*/ 120295 w 121793"/>
                        <a:gd name="connsiteY15" fmla="*/ 1009555 h 1020713"/>
                        <a:gd name="connsiteX16" fmla="*/ 109884 w 121793"/>
                        <a:gd name="connsiteY16" fmla="*/ 989305 h 102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793" h="1020713">
                          <a:moveTo>
                            <a:pt x="109884" y="989305"/>
                          </a:moveTo>
                          <a:cubicBezTo>
                            <a:pt x="61497" y="898760"/>
                            <a:pt x="52486" y="795671"/>
                            <a:pt x="51229" y="694754"/>
                          </a:cubicBezTo>
                          <a:cubicBezTo>
                            <a:pt x="51419" y="657302"/>
                            <a:pt x="43533" y="620640"/>
                            <a:pt x="30826" y="585531"/>
                          </a:cubicBezTo>
                          <a:cubicBezTo>
                            <a:pt x="25511" y="569748"/>
                            <a:pt x="19844" y="553584"/>
                            <a:pt x="18691" y="536849"/>
                          </a:cubicBezTo>
                          <a:cubicBezTo>
                            <a:pt x="18739" y="483423"/>
                            <a:pt x="39466" y="432293"/>
                            <a:pt x="53915" y="381515"/>
                          </a:cubicBezTo>
                          <a:cubicBezTo>
                            <a:pt x="93129" y="259833"/>
                            <a:pt x="81042" y="120596"/>
                            <a:pt x="31322" y="3639"/>
                          </a:cubicBezTo>
                          <a:cubicBezTo>
                            <a:pt x="27969" y="-3962"/>
                            <a:pt x="14986" y="1524"/>
                            <a:pt x="17891" y="9297"/>
                          </a:cubicBezTo>
                          <a:cubicBezTo>
                            <a:pt x="43971" y="76220"/>
                            <a:pt x="57049" y="147476"/>
                            <a:pt x="57830" y="219237"/>
                          </a:cubicBezTo>
                          <a:cubicBezTo>
                            <a:pt x="59420" y="256556"/>
                            <a:pt x="57715" y="294104"/>
                            <a:pt x="48409" y="330423"/>
                          </a:cubicBezTo>
                          <a:cubicBezTo>
                            <a:pt x="32731" y="399708"/>
                            <a:pt x="-387" y="466630"/>
                            <a:pt x="3" y="538725"/>
                          </a:cubicBezTo>
                          <a:cubicBezTo>
                            <a:pt x="2547" y="574415"/>
                            <a:pt x="20892" y="607095"/>
                            <a:pt x="27474" y="642033"/>
                          </a:cubicBezTo>
                          <a:cubicBezTo>
                            <a:pt x="34503" y="679400"/>
                            <a:pt x="31217" y="717481"/>
                            <a:pt x="34836" y="755181"/>
                          </a:cubicBezTo>
                          <a:cubicBezTo>
                            <a:pt x="36627" y="773869"/>
                            <a:pt x="36970" y="792680"/>
                            <a:pt x="38932" y="811378"/>
                          </a:cubicBezTo>
                          <a:cubicBezTo>
                            <a:pt x="44876" y="872233"/>
                            <a:pt x="60687" y="932174"/>
                            <a:pt x="87967" y="987000"/>
                          </a:cubicBezTo>
                          <a:cubicBezTo>
                            <a:pt x="93558" y="998506"/>
                            <a:pt x="98178" y="1010403"/>
                            <a:pt x="108188" y="1018899"/>
                          </a:cubicBezTo>
                          <a:cubicBezTo>
                            <a:pt x="114408" y="1024176"/>
                            <a:pt x="125905" y="1016985"/>
                            <a:pt x="120295" y="1009555"/>
                          </a:cubicBezTo>
                          <a:cubicBezTo>
                            <a:pt x="115646" y="1003402"/>
                            <a:pt x="113046" y="996268"/>
                            <a:pt x="109884" y="989305"/>
                          </a:cubicBezTo>
                          <a:close/>
                        </a:path>
                      </a:pathLst>
                    </a:custGeom>
                    <a:solidFill>
                      <a:srgbClr val="FFFFFF"/>
                    </a:solidFill>
                    <a:ln w="9525" cap="flat">
                      <a:noFill/>
                      <a:prstDash val="solid"/>
                      <a:miter/>
                    </a:ln>
                  </p:spPr>
                  <p:txBody>
                    <a:bodyPr rtlCol="0" anchor="ctr"/>
                    <a:lstStyle/>
                    <a:p>
                      <a:endParaRPr lang="pt-BR"/>
                    </a:p>
                  </p:txBody>
                </p:sp>
                <p:sp>
                  <p:nvSpPr>
                    <p:cNvPr id="1040" name="Forma Livre: Forma 1039">
                      <a:extLst>
                        <a:ext uri="{FF2B5EF4-FFF2-40B4-BE49-F238E27FC236}">
                          <a16:creationId xmlns:a16="http://schemas.microsoft.com/office/drawing/2014/main" id="{0A69CCE2-EED2-C5EB-F53D-F5D4205871C5}"/>
                        </a:ext>
                      </a:extLst>
                    </p:cNvPr>
                    <p:cNvSpPr/>
                    <p:nvPr/>
                  </p:nvSpPr>
                  <p:spPr>
                    <a:xfrm>
                      <a:off x="5994623" y="3258284"/>
                      <a:ext cx="68367" cy="955102"/>
                    </a:xfrm>
                    <a:custGeom>
                      <a:avLst/>
                      <a:gdLst>
                        <a:gd name="connsiteX0" fmla="*/ 68089 w 68367"/>
                        <a:gd name="connsiteY0" fmla="*/ 945432 h 955102"/>
                        <a:gd name="connsiteX1" fmla="*/ 28427 w 68367"/>
                        <a:gd name="connsiteY1" fmla="*/ 383572 h 955102"/>
                        <a:gd name="connsiteX2" fmla="*/ 60241 w 68367"/>
                        <a:gd name="connsiteY2" fmla="*/ 376790 h 955102"/>
                        <a:gd name="connsiteX3" fmla="*/ 61041 w 68367"/>
                        <a:gd name="connsiteY3" fmla="*/ 370589 h 955102"/>
                        <a:gd name="connsiteX4" fmla="*/ 29313 w 68367"/>
                        <a:gd name="connsiteY4" fmla="*/ 367998 h 955102"/>
                        <a:gd name="connsiteX5" fmla="*/ 43143 w 68367"/>
                        <a:gd name="connsiteY5" fmla="*/ 120729 h 955102"/>
                        <a:gd name="connsiteX6" fmla="*/ 59755 w 68367"/>
                        <a:gd name="connsiteY6" fmla="*/ 3115 h 955102"/>
                        <a:gd name="connsiteX7" fmla="*/ 53916 w 68367"/>
                        <a:gd name="connsiteY7" fmla="*/ 1533 h 955102"/>
                        <a:gd name="connsiteX8" fmla="*/ 37943 w 68367"/>
                        <a:gd name="connsiteY8" fmla="*/ 56035 h 955102"/>
                        <a:gd name="connsiteX9" fmla="*/ 11854 w 68367"/>
                        <a:gd name="connsiteY9" fmla="*/ 380533 h 955102"/>
                        <a:gd name="connsiteX10" fmla="*/ 10854 w 68367"/>
                        <a:gd name="connsiteY10" fmla="*/ 396392 h 955102"/>
                        <a:gd name="connsiteX11" fmla="*/ 52869 w 68367"/>
                        <a:gd name="connsiteY11" fmla="*/ 949642 h 955102"/>
                        <a:gd name="connsiteX12" fmla="*/ 68089 w 68367"/>
                        <a:gd name="connsiteY12" fmla="*/ 945432 h 955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367" h="955102">
                          <a:moveTo>
                            <a:pt x="68089" y="945432"/>
                          </a:moveTo>
                          <a:cubicBezTo>
                            <a:pt x="8158" y="748112"/>
                            <a:pt x="9425" y="585921"/>
                            <a:pt x="28427" y="383572"/>
                          </a:cubicBezTo>
                          <a:cubicBezTo>
                            <a:pt x="37819" y="377495"/>
                            <a:pt x="51640" y="383229"/>
                            <a:pt x="60241" y="376790"/>
                          </a:cubicBezTo>
                          <a:cubicBezTo>
                            <a:pt x="62003" y="375352"/>
                            <a:pt x="62108" y="372427"/>
                            <a:pt x="61041" y="370589"/>
                          </a:cubicBezTo>
                          <a:cubicBezTo>
                            <a:pt x="55440" y="360912"/>
                            <a:pt x="38390" y="364693"/>
                            <a:pt x="29313" y="367998"/>
                          </a:cubicBezTo>
                          <a:cubicBezTo>
                            <a:pt x="33437" y="285559"/>
                            <a:pt x="34295" y="202863"/>
                            <a:pt x="43143" y="120729"/>
                          </a:cubicBezTo>
                          <a:cubicBezTo>
                            <a:pt x="46353" y="81229"/>
                            <a:pt x="55421" y="42424"/>
                            <a:pt x="59755" y="3115"/>
                          </a:cubicBezTo>
                          <a:cubicBezTo>
                            <a:pt x="60031" y="86"/>
                            <a:pt x="55173" y="-1276"/>
                            <a:pt x="53916" y="1533"/>
                          </a:cubicBezTo>
                          <a:cubicBezTo>
                            <a:pt x="46182" y="18869"/>
                            <a:pt x="42077" y="37557"/>
                            <a:pt x="37943" y="56035"/>
                          </a:cubicBezTo>
                          <a:cubicBezTo>
                            <a:pt x="15969" y="162706"/>
                            <a:pt x="18274" y="272282"/>
                            <a:pt x="11854" y="380533"/>
                          </a:cubicBezTo>
                          <a:cubicBezTo>
                            <a:pt x="9006" y="384391"/>
                            <a:pt x="2119" y="395668"/>
                            <a:pt x="10854" y="396392"/>
                          </a:cubicBezTo>
                          <a:cubicBezTo>
                            <a:pt x="-8158" y="581339"/>
                            <a:pt x="-6815" y="771687"/>
                            <a:pt x="52869" y="949642"/>
                          </a:cubicBezTo>
                          <a:cubicBezTo>
                            <a:pt x="56431" y="959006"/>
                            <a:pt x="70509" y="955491"/>
                            <a:pt x="68089" y="945432"/>
                          </a:cubicBezTo>
                          <a:close/>
                        </a:path>
                      </a:pathLst>
                    </a:custGeom>
                    <a:solidFill>
                      <a:srgbClr val="FFFFFF"/>
                    </a:solidFill>
                    <a:ln w="9525" cap="flat">
                      <a:noFill/>
                      <a:prstDash val="solid"/>
                      <a:miter/>
                    </a:ln>
                  </p:spPr>
                  <p:txBody>
                    <a:bodyPr rtlCol="0" anchor="ctr"/>
                    <a:lstStyle/>
                    <a:p>
                      <a:endParaRPr lang="pt-BR"/>
                    </a:p>
                  </p:txBody>
                </p:sp>
                <p:sp>
                  <p:nvSpPr>
                    <p:cNvPr id="1041" name="Forma Livre: Forma 1040">
                      <a:extLst>
                        <a:ext uri="{FF2B5EF4-FFF2-40B4-BE49-F238E27FC236}">
                          <a16:creationId xmlns:a16="http://schemas.microsoft.com/office/drawing/2014/main" id="{731E537A-827E-ED94-6994-7A6B82EC7F8E}"/>
                        </a:ext>
                      </a:extLst>
                    </p:cNvPr>
                    <p:cNvSpPr/>
                    <p:nvPr/>
                  </p:nvSpPr>
                  <p:spPr>
                    <a:xfrm>
                      <a:off x="5352172" y="2773407"/>
                      <a:ext cx="231299" cy="386554"/>
                    </a:xfrm>
                    <a:custGeom>
                      <a:avLst/>
                      <a:gdLst>
                        <a:gd name="connsiteX0" fmla="*/ 30217 w 231299"/>
                        <a:gd name="connsiteY0" fmla="*/ 1121 h 386554"/>
                        <a:gd name="connsiteX1" fmla="*/ 337 w 231299"/>
                        <a:gd name="connsiteY1" fmla="*/ 144091 h 386554"/>
                        <a:gd name="connsiteX2" fmla="*/ 157642 w 231299"/>
                        <a:gd name="connsiteY2" fmla="*/ 287680 h 386554"/>
                        <a:gd name="connsiteX3" fmla="*/ 207134 w 231299"/>
                        <a:gd name="connsiteY3" fmla="*/ 360156 h 386554"/>
                        <a:gd name="connsiteX4" fmla="*/ 231251 w 231299"/>
                        <a:gd name="connsiteY4" fmla="*/ 380044 h 386554"/>
                        <a:gd name="connsiteX5" fmla="*/ 154261 w 231299"/>
                        <a:gd name="connsiteY5" fmla="*/ 258496 h 386554"/>
                        <a:gd name="connsiteX6" fmla="*/ 24102 w 231299"/>
                        <a:gd name="connsiteY6" fmla="*/ 183020 h 386554"/>
                        <a:gd name="connsiteX7" fmla="*/ 34389 w 231299"/>
                        <a:gd name="connsiteY7" fmla="*/ 2883 h 386554"/>
                        <a:gd name="connsiteX8" fmla="*/ 30217 w 231299"/>
                        <a:gd name="connsiteY8" fmla="*/ 1121 h 386554"/>
                        <a:gd name="connsiteX9" fmla="*/ 30217 w 231299"/>
                        <a:gd name="connsiteY9" fmla="*/ 1121 h 386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299" h="386554">
                          <a:moveTo>
                            <a:pt x="30217" y="1121"/>
                          </a:moveTo>
                          <a:cubicBezTo>
                            <a:pt x="7347" y="44545"/>
                            <a:pt x="1880" y="95656"/>
                            <a:pt x="337" y="144091"/>
                          </a:cubicBezTo>
                          <a:cubicBezTo>
                            <a:pt x="-7140" y="240770"/>
                            <a:pt x="111856" y="229054"/>
                            <a:pt x="157642" y="287680"/>
                          </a:cubicBezTo>
                          <a:cubicBezTo>
                            <a:pt x="177026" y="309655"/>
                            <a:pt x="194161" y="333839"/>
                            <a:pt x="207134" y="360156"/>
                          </a:cubicBezTo>
                          <a:cubicBezTo>
                            <a:pt x="211278" y="368357"/>
                            <a:pt x="222498" y="400037"/>
                            <a:pt x="231251" y="380044"/>
                          </a:cubicBezTo>
                          <a:cubicBezTo>
                            <a:pt x="233147" y="347650"/>
                            <a:pt x="178397" y="280775"/>
                            <a:pt x="154261" y="258496"/>
                          </a:cubicBezTo>
                          <a:cubicBezTo>
                            <a:pt x="115904" y="225587"/>
                            <a:pt x="55830" y="224149"/>
                            <a:pt x="24102" y="183020"/>
                          </a:cubicBezTo>
                          <a:cubicBezTo>
                            <a:pt x="5938" y="138719"/>
                            <a:pt x="25950" y="50946"/>
                            <a:pt x="34389" y="2883"/>
                          </a:cubicBezTo>
                          <a:cubicBezTo>
                            <a:pt x="34960" y="378"/>
                            <a:pt x="31569" y="-1175"/>
                            <a:pt x="30217" y="1121"/>
                          </a:cubicBezTo>
                          <a:lnTo>
                            <a:pt x="30217" y="1121"/>
                          </a:lnTo>
                          <a:close/>
                        </a:path>
                      </a:pathLst>
                    </a:custGeom>
                    <a:solidFill>
                      <a:srgbClr val="FFFFFF"/>
                    </a:solidFill>
                    <a:ln w="9525" cap="flat">
                      <a:noFill/>
                      <a:prstDash val="solid"/>
                      <a:miter/>
                    </a:ln>
                  </p:spPr>
                  <p:txBody>
                    <a:bodyPr rtlCol="0" anchor="ctr"/>
                    <a:lstStyle/>
                    <a:p>
                      <a:endParaRPr lang="pt-BR"/>
                    </a:p>
                  </p:txBody>
                </p:sp>
                <p:sp>
                  <p:nvSpPr>
                    <p:cNvPr id="1042" name="Forma Livre: Forma 1041">
                      <a:extLst>
                        <a:ext uri="{FF2B5EF4-FFF2-40B4-BE49-F238E27FC236}">
                          <a16:creationId xmlns:a16="http://schemas.microsoft.com/office/drawing/2014/main" id="{DC863651-028B-3477-0425-3E5A2AB741D3}"/>
                        </a:ext>
                      </a:extLst>
                    </p:cNvPr>
                    <p:cNvSpPr/>
                    <p:nvPr/>
                  </p:nvSpPr>
                  <p:spPr>
                    <a:xfrm>
                      <a:off x="5861281" y="2984802"/>
                      <a:ext cx="77241" cy="119343"/>
                    </a:xfrm>
                    <a:custGeom>
                      <a:avLst/>
                      <a:gdLst>
                        <a:gd name="connsiteX0" fmla="*/ 74329 w 77241"/>
                        <a:gd name="connsiteY0" fmla="*/ 0 h 119343"/>
                        <a:gd name="connsiteX1" fmla="*/ 9731 w 77241"/>
                        <a:gd name="connsiteY1" fmla="*/ 82229 h 119343"/>
                        <a:gd name="connsiteX2" fmla="*/ 291 w 77241"/>
                        <a:gd name="connsiteY2" fmla="*/ 115957 h 119343"/>
                        <a:gd name="connsiteX3" fmla="*/ 7368 w 77241"/>
                        <a:gd name="connsiteY3" fmla="*/ 118834 h 119343"/>
                        <a:gd name="connsiteX4" fmla="*/ 35629 w 77241"/>
                        <a:gd name="connsiteY4" fmla="*/ 57236 h 119343"/>
                        <a:gd name="connsiteX5" fmla="*/ 51583 w 77241"/>
                        <a:gd name="connsiteY5" fmla="*/ 27394 h 119343"/>
                        <a:gd name="connsiteX6" fmla="*/ 76368 w 77241"/>
                        <a:gd name="connsiteY6" fmla="*/ 4924 h 119343"/>
                        <a:gd name="connsiteX7" fmla="*/ 74329 w 77241"/>
                        <a:gd name="connsiteY7" fmla="*/ 0 h 119343"/>
                        <a:gd name="connsiteX8" fmla="*/ 74329 w 77241"/>
                        <a:gd name="connsiteY8" fmla="*/ 0 h 11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241" h="119343">
                          <a:moveTo>
                            <a:pt x="74329" y="0"/>
                          </a:moveTo>
                          <a:cubicBezTo>
                            <a:pt x="34334" y="600"/>
                            <a:pt x="21446" y="51940"/>
                            <a:pt x="9731" y="82229"/>
                          </a:cubicBezTo>
                          <a:cubicBezTo>
                            <a:pt x="5997" y="92764"/>
                            <a:pt x="-1576" y="104632"/>
                            <a:pt x="291" y="115957"/>
                          </a:cubicBezTo>
                          <a:cubicBezTo>
                            <a:pt x="853" y="119339"/>
                            <a:pt x="4816" y="119948"/>
                            <a:pt x="7368" y="118834"/>
                          </a:cubicBezTo>
                          <a:cubicBezTo>
                            <a:pt x="22085" y="112662"/>
                            <a:pt x="27819" y="72666"/>
                            <a:pt x="35629" y="57236"/>
                          </a:cubicBezTo>
                          <a:cubicBezTo>
                            <a:pt x="39687" y="46834"/>
                            <a:pt x="44668" y="36214"/>
                            <a:pt x="51583" y="27394"/>
                          </a:cubicBezTo>
                          <a:cubicBezTo>
                            <a:pt x="58632" y="18393"/>
                            <a:pt x="68271" y="12754"/>
                            <a:pt x="76368" y="4924"/>
                          </a:cubicBezTo>
                          <a:cubicBezTo>
                            <a:pt x="78330" y="3038"/>
                            <a:pt x="76701" y="229"/>
                            <a:pt x="74329" y="0"/>
                          </a:cubicBezTo>
                          <a:lnTo>
                            <a:pt x="74329" y="0"/>
                          </a:lnTo>
                          <a:close/>
                        </a:path>
                      </a:pathLst>
                    </a:custGeom>
                    <a:solidFill>
                      <a:srgbClr val="FFFFFF"/>
                    </a:solidFill>
                    <a:ln w="9525" cap="flat">
                      <a:noFill/>
                      <a:prstDash val="solid"/>
                      <a:miter/>
                    </a:ln>
                  </p:spPr>
                  <p:txBody>
                    <a:bodyPr rtlCol="0" anchor="ctr"/>
                    <a:lstStyle/>
                    <a:p>
                      <a:endParaRPr lang="pt-BR"/>
                    </a:p>
                  </p:txBody>
                </p:sp>
              </p:grpSp>
            </p:grpSp>
          </p:grpSp>
          <p:grpSp>
            <p:nvGrpSpPr>
              <p:cNvPr id="1043" name="Gráfico 54" descr="Homem idoso usando jaqueta">
                <a:extLst>
                  <a:ext uri="{FF2B5EF4-FFF2-40B4-BE49-F238E27FC236}">
                    <a16:creationId xmlns:a16="http://schemas.microsoft.com/office/drawing/2014/main" id="{72B209F9-9231-0134-EA92-5A5DB0856CAC}"/>
                  </a:ext>
                </a:extLst>
              </p:cNvPr>
              <p:cNvGrpSpPr/>
              <p:nvPr/>
            </p:nvGrpSpPr>
            <p:grpSpPr>
              <a:xfrm>
                <a:off x="5289450" y="2186155"/>
                <a:ext cx="642413" cy="641486"/>
                <a:chOff x="5289450" y="2186155"/>
                <a:chExt cx="642413" cy="641486"/>
              </a:xfrm>
            </p:grpSpPr>
            <p:sp>
              <p:nvSpPr>
                <p:cNvPr id="1044" name="Forma Livre: Forma 1043">
                  <a:extLst>
                    <a:ext uri="{FF2B5EF4-FFF2-40B4-BE49-F238E27FC236}">
                      <a16:creationId xmlns:a16="http://schemas.microsoft.com/office/drawing/2014/main" id="{D6D5565C-CABC-965A-5158-5110FEA99519}"/>
                    </a:ext>
                  </a:extLst>
                </p:cNvPr>
                <p:cNvSpPr/>
                <p:nvPr/>
              </p:nvSpPr>
              <p:spPr>
                <a:xfrm>
                  <a:off x="5289450" y="2197542"/>
                  <a:ext cx="628865" cy="628861"/>
                </a:xfrm>
                <a:custGeom>
                  <a:avLst/>
                  <a:gdLst>
                    <a:gd name="connsiteX0" fmla="*/ 598271 w 628865"/>
                    <a:gd name="connsiteY0" fmla="*/ 185909 h 628861"/>
                    <a:gd name="connsiteX1" fmla="*/ 488066 w 628865"/>
                    <a:gd name="connsiteY1" fmla="*/ 36633 h 628861"/>
                    <a:gd name="connsiteX2" fmla="*/ 331285 w 628865"/>
                    <a:gd name="connsiteY2" fmla="*/ 4248 h 628861"/>
                    <a:gd name="connsiteX3" fmla="*/ 289087 w 628865"/>
                    <a:gd name="connsiteY3" fmla="*/ 17373 h 628861"/>
                    <a:gd name="connsiteX4" fmla="*/ 142022 w 628865"/>
                    <a:gd name="connsiteY4" fmla="*/ 183003 h 628861"/>
                    <a:gd name="connsiteX5" fmla="*/ 126116 w 628865"/>
                    <a:gd name="connsiteY5" fmla="*/ 241106 h 628861"/>
                    <a:gd name="connsiteX6" fmla="*/ 73254 w 628865"/>
                    <a:gd name="connsiteY6" fmla="*/ 259842 h 628861"/>
                    <a:gd name="connsiteX7" fmla="*/ 6481 w 628865"/>
                    <a:gd name="connsiteY7" fmla="*/ 342023 h 628861"/>
                    <a:gd name="connsiteX8" fmla="*/ 16672 w 628865"/>
                    <a:gd name="connsiteY8" fmla="*/ 367113 h 628861"/>
                    <a:gd name="connsiteX9" fmla="*/ 30294 w 628865"/>
                    <a:gd name="connsiteY9" fmla="*/ 364141 h 628861"/>
                    <a:gd name="connsiteX10" fmla="*/ 26011 w 628865"/>
                    <a:gd name="connsiteY10" fmla="*/ 380076 h 628861"/>
                    <a:gd name="connsiteX11" fmla="*/ 44107 w 628865"/>
                    <a:gd name="connsiteY11" fmla="*/ 399383 h 628861"/>
                    <a:gd name="connsiteX12" fmla="*/ 48009 w 628865"/>
                    <a:gd name="connsiteY12" fmla="*/ 404841 h 628861"/>
                    <a:gd name="connsiteX13" fmla="*/ 59348 w 628865"/>
                    <a:gd name="connsiteY13" fmla="*/ 423396 h 628861"/>
                    <a:gd name="connsiteX14" fmla="*/ 84491 w 628865"/>
                    <a:gd name="connsiteY14" fmla="*/ 403345 h 628861"/>
                    <a:gd name="connsiteX15" fmla="*/ 95253 w 628865"/>
                    <a:gd name="connsiteY15" fmla="*/ 403622 h 628861"/>
                    <a:gd name="connsiteX16" fmla="*/ 98969 w 628865"/>
                    <a:gd name="connsiteY16" fmla="*/ 422405 h 628861"/>
                    <a:gd name="connsiteX17" fmla="*/ 161742 w 628865"/>
                    <a:gd name="connsiteY17" fmla="*/ 462096 h 628861"/>
                    <a:gd name="connsiteX18" fmla="*/ 172216 w 628865"/>
                    <a:gd name="connsiteY18" fmla="*/ 493909 h 628861"/>
                    <a:gd name="connsiteX19" fmla="*/ 232891 w 628865"/>
                    <a:gd name="connsiteY19" fmla="*/ 573405 h 628861"/>
                    <a:gd name="connsiteX20" fmla="*/ 239844 w 628865"/>
                    <a:gd name="connsiteY20" fmla="*/ 593721 h 628861"/>
                    <a:gd name="connsiteX21" fmla="*/ 428058 w 628865"/>
                    <a:gd name="connsiteY21" fmla="*/ 624849 h 628861"/>
                    <a:gd name="connsiteX22" fmla="*/ 502354 w 628865"/>
                    <a:gd name="connsiteY22" fmla="*/ 605275 h 628861"/>
                    <a:gd name="connsiteX23" fmla="*/ 551311 w 628865"/>
                    <a:gd name="connsiteY23" fmla="*/ 573205 h 628861"/>
                    <a:gd name="connsiteX24" fmla="*/ 596176 w 628865"/>
                    <a:gd name="connsiteY24" fmla="*/ 534800 h 628861"/>
                    <a:gd name="connsiteX25" fmla="*/ 629704 w 628865"/>
                    <a:gd name="connsiteY25" fmla="*/ 477964 h 628861"/>
                    <a:gd name="connsiteX26" fmla="*/ 618272 w 628865"/>
                    <a:gd name="connsiteY26" fmla="*/ 325564 h 628861"/>
                    <a:gd name="connsiteX27" fmla="*/ 598271 w 628865"/>
                    <a:gd name="connsiteY27" fmla="*/ 185909 h 6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8865" h="628861">
                      <a:moveTo>
                        <a:pt x="598271" y="185909"/>
                      </a:moveTo>
                      <a:cubicBezTo>
                        <a:pt x="575314" y="115795"/>
                        <a:pt x="535500" y="67237"/>
                        <a:pt x="488066" y="36633"/>
                      </a:cubicBezTo>
                      <a:cubicBezTo>
                        <a:pt x="441869" y="6791"/>
                        <a:pt x="388626" y="-6096"/>
                        <a:pt x="331285" y="4248"/>
                      </a:cubicBezTo>
                      <a:cubicBezTo>
                        <a:pt x="321760" y="8058"/>
                        <a:pt x="293850" y="14211"/>
                        <a:pt x="289087" y="17373"/>
                      </a:cubicBezTo>
                      <a:cubicBezTo>
                        <a:pt x="213748" y="58541"/>
                        <a:pt x="171834" y="114157"/>
                        <a:pt x="142022" y="183003"/>
                      </a:cubicBezTo>
                      <a:cubicBezTo>
                        <a:pt x="134213" y="201063"/>
                        <a:pt x="130306" y="221103"/>
                        <a:pt x="126116" y="241106"/>
                      </a:cubicBezTo>
                      <a:cubicBezTo>
                        <a:pt x="110303" y="243878"/>
                        <a:pt x="87063" y="251479"/>
                        <a:pt x="73254" y="259842"/>
                      </a:cubicBezTo>
                      <a:cubicBezTo>
                        <a:pt x="43437" y="278520"/>
                        <a:pt x="25248" y="313077"/>
                        <a:pt x="6481" y="342023"/>
                      </a:cubicBezTo>
                      <a:cubicBezTo>
                        <a:pt x="863" y="350729"/>
                        <a:pt x="6100" y="365131"/>
                        <a:pt x="16672" y="367113"/>
                      </a:cubicBezTo>
                      <a:cubicBezTo>
                        <a:pt x="21248" y="367969"/>
                        <a:pt x="25629" y="363998"/>
                        <a:pt x="30294" y="364141"/>
                      </a:cubicBezTo>
                      <a:cubicBezTo>
                        <a:pt x="29150" y="368103"/>
                        <a:pt x="27913" y="376428"/>
                        <a:pt x="26011" y="380076"/>
                      </a:cubicBezTo>
                      <a:cubicBezTo>
                        <a:pt x="19243" y="392973"/>
                        <a:pt x="28201" y="414461"/>
                        <a:pt x="44107" y="399383"/>
                      </a:cubicBezTo>
                      <a:cubicBezTo>
                        <a:pt x="45344" y="400088"/>
                        <a:pt x="46581" y="404412"/>
                        <a:pt x="48009" y="404841"/>
                      </a:cubicBezTo>
                      <a:cubicBezTo>
                        <a:pt x="48200" y="412146"/>
                        <a:pt x="51916" y="421919"/>
                        <a:pt x="59348" y="423396"/>
                      </a:cubicBezTo>
                      <a:cubicBezTo>
                        <a:pt x="71347" y="425967"/>
                        <a:pt x="87351" y="416776"/>
                        <a:pt x="84491" y="403345"/>
                      </a:cubicBezTo>
                      <a:cubicBezTo>
                        <a:pt x="88016" y="403974"/>
                        <a:pt x="91634" y="404070"/>
                        <a:pt x="95253" y="403622"/>
                      </a:cubicBezTo>
                      <a:cubicBezTo>
                        <a:pt x="95634" y="410623"/>
                        <a:pt x="98015" y="415947"/>
                        <a:pt x="98969" y="422405"/>
                      </a:cubicBezTo>
                      <a:cubicBezTo>
                        <a:pt x="102113" y="452818"/>
                        <a:pt x="132688" y="471345"/>
                        <a:pt x="161742" y="462096"/>
                      </a:cubicBezTo>
                      <a:cubicBezTo>
                        <a:pt x="163453" y="471573"/>
                        <a:pt x="165835" y="477812"/>
                        <a:pt x="172216" y="493909"/>
                      </a:cubicBezTo>
                      <a:cubicBezTo>
                        <a:pt x="183173" y="524523"/>
                        <a:pt x="202032" y="559460"/>
                        <a:pt x="232891" y="573405"/>
                      </a:cubicBezTo>
                      <a:cubicBezTo>
                        <a:pt x="230128" y="580444"/>
                        <a:pt x="231556" y="589007"/>
                        <a:pt x="239844" y="593721"/>
                      </a:cubicBezTo>
                      <a:cubicBezTo>
                        <a:pt x="296329" y="625926"/>
                        <a:pt x="364148" y="636832"/>
                        <a:pt x="428058" y="624849"/>
                      </a:cubicBezTo>
                      <a:cubicBezTo>
                        <a:pt x="453584" y="623325"/>
                        <a:pt x="478446" y="617563"/>
                        <a:pt x="502354" y="605275"/>
                      </a:cubicBezTo>
                      <a:cubicBezTo>
                        <a:pt x="519690" y="596313"/>
                        <a:pt x="535691" y="584930"/>
                        <a:pt x="551311" y="573205"/>
                      </a:cubicBezTo>
                      <a:cubicBezTo>
                        <a:pt x="566933" y="561470"/>
                        <a:pt x="583697" y="550040"/>
                        <a:pt x="596176" y="534800"/>
                      </a:cubicBezTo>
                      <a:cubicBezTo>
                        <a:pt x="609700" y="518255"/>
                        <a:pt x="625606" y="498691"/>
                        <a:pt x="629704" y="477964"/>
                      </a:cubicBezTo>
                      <a:cubicBezTo>
                        <a:pt x="640180" y="425301"/>
                        <a:pt x="623225" y="379276"/>
                        <a:pt x="618272" y="325564"/>
                      </a:cubicBezTo>
                      <a:cubicBezTo>
                        <a:pt x="614368" y="283330"/>
                        <a:pt x="616844" y="234743"/>
                        <a:pt x="598271" y="185909"/>
                      </a:cubicBezTo>
                      <a:close/>
                    </a:path>
                  </a:pathLst>
                </a:custGeom>
                <a:solidFill>
                  <a:srgbClr val="FFFFFF"/>
                </a:solidFill>
                <a:ln w="9525" cap="flat">
                  <a:noFill/>
                  <a:prstDash val="solid"/>
                  <a:miter/>
                </a:ln>
              </p:spPr>
              <p:txBody>
                <a:bodyPr rtlCol="0" anchor="ctr"/>
                <a:lstStyle/>
                <a:p>
                  <a:endParaRPr lang="pt-BR" dirty="0"/>
                </a:p>
              </p:txBody>
            </p:sp>
            <p:sp>
              <p:nvSpPr>
                <p:cNvPr id="1045" name="Forma Livre: Forma 1044">
                  <a:extLst>
                    <a:ext uri="{FF2B5EF4-FFF2-40B4-BE49-F238E27FC236}">
                      <a16:creationId xmlns:a16="http://schemas.microsoft.com/office/drawing/2014/main" id="{3BC94EA7-7F8D-2B3E-1A2A-5EF792402E48}"/>
                    </a:ext>
                  </a:extLst>
                </p:cNvPr>
                <p:cNvSpPr/>
                <p:nvPr/>
              </p:nvSpPr>
              <p:spPr>
                <a:xfrm>
                  <a:off x="5297300" y="2437241"/>
                  <a:ext cx="223183" cy="178098"/>
                </a:xfrm>
                <a:custGeom>
                  <a:avLst/>
                  <a:gdLst>
                    <a:gd name="connsiteX0" fmla="*/ 72689 w 223183"/>
                    <a:gd name="connsiteY0" fmla="*/ 17092 h 178098"/>
                    <a:gd name="connsiteX1" fmla="*/ 218997 w 223183"/>
                    <a:gd name="connsiteY1" fmla="*/ 67641 h 178098"/>
                    <a:gd name="connsiteX2" fmla="*/ 227378 w 223183"/>
                    <a:gd name="connsiteY2" fmla="*/ 124743 h 178098"/>
                    <a:gd name="connsiteX3" fmla="*/ 185371 w 223183"/>
                    <a:gd name="connsiteY3" fmla="*/ 115180 h 178098"/>
                    <a:gd name="connsiteX4" fmla="*/ 174609 w 223183"/>
                    <a:gd name="connsiteY4" fmla="*/ 96225 h 178098"/>
                    <a:gd name="connsiteX5" fmla="*/ 95172 w 223183"/>
                    <a:gd name="connsiteY5" fmla="*/ 161053 h 178098"/>
                    <a:gd name="connsiteX6" fmla="*/ 80694 w 223183"/>
                    <a:gd name="connsiteY6" fmla="*/ 160338 h 178098"/>
                    <a:gd name="connsiteX7" fmla="*/ 80121 w 223183"/>
                    <a:gd name="connsiteY7" fmla="*/ 165958 h 178098"/>
                    <a:gd name="connsiteX8" fmla="*/ 50686 w 223183"/>
                    <a:gd name="connsiteY8" fmla="*/ 149013 h 178098"/>
                    <a:gd name="connsiteX9" fmla="*/ 39640 w 223183"/>
                    <a:gd name="connsiteY9" fmla="*/ 156985 h 178098"/>
                    <a:gd name="connsiteX10" fmla="*/ 26399 w 223183"/>
                    <a:gd name="connsiteY10" fmla="*/ 131287 h 178098"/>
                    <a:gd name="connsiteX11" fmla="*/ 33827 w 223183"/>
                    <a:gd name="connsiteY11" fmla="*/ 111303 h 178098"/>
                    <a:gd name="connsiteX12" fmla="*/ 18302 w 223183"/>
                    <a:gd name="connsiteY12" fmla="*/ 122000 h 178098"/>
                    <a:gd name="connsiteX13" fmla="*/ 4303 w 223183"/>
                    <a:gd name="connsiteY13" fmla="*/ 107255 h 178098"/>
                    <a:gd name="connsiteX14" fmla="*/ 72689 w 223183"/>
                    <a:gd name="connsiteY14" fmla="*/ 17092 h 17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3183" h="178098">
                      <a:moveTo>
                        <a:pt x="72689" y="17092"/>
                      </a:moveTo>
                      <a:cubicBezTo>
                        <a:pt x="128509" y="-17074"/>
                        <a:pt x="206137" y="3404"/>
                        <a:pt x="218997" y="67641"/>
                      </a:cubicBezTo>
                      <a:cubicBezTo>
                        <a:pt x="223280" y="87329"/>
                        <a:pt x="220806" y="105532"/>
                        <a:pt x="227378" y="124743"/>
                      </a:cubicBezTo>
                      <a:cubicBezTo>
                        <a:pt x="206611" y="134364"/>
                        <a:pt x="192803" y="128791"/>
                        <a:pt x="185371" y="115180"/>
                      </a:cubicBezTo>
                      <a:cubicBezTo>
                        <a:pt x="182134" y="109322"/>
                        <a:pt x="178701" y="99197"/>
                        <a:pt x="174609" y="96225"/>
                      </a:cubicBezTo>
                      <a:cubicBezTo>
                        <a:pt x="133458" y="78880"/>
                        <a:pt x="93549" y="127124"/>
                        <a:pt x="95172" y="161053"/>
                      </a:cubicBezTo>
                      <a:lnTo>
                        <a:pt x="80694" y="160338"/>
                      </a:lnTo>
                      <a:lnTo>
                        <a:pt x="80121" y="165958"/>
                      </a:lnTo>
                      <a:cubicBezTo>
                        <a:pt x="68118" y="193428"/>
                        <a:pt x="31827" y="171721"/>
                        <a:pt x="50686" y="149013"/>
                      </a:cubicBezTo>
                      <a:cubicBezTo>
                        <a:pt x="47068" y="149051"/>
                        <a:pt x="42496" y="153842"/>
                        <a:pt x="39640" y="156985"/>
                      </a:cubicBezTo>
                      <a:cubicBezTo>
                        <a:pt x="23543" y="169616"/>
                        <a:pt x="22781" y="148851"/>
                        <a:pt x="26399" y="131287"/>
                      </a:cubicBezTo>
                      <a:cubicBezTo>
                        <a:pt x="28590" y="121143"/>
                        <a:pt x="34399" y="111751"/>
                        <a:pt x="33827" y="111303"/>
                      </a:cubicBezTo>
                      <a:cubicBezTo>
                        <a:pt x="33069" y="110666"/>
                        <a:pt x="26115" y="120371"/>
                        <a:pt x="18302" y="122000"/>
                      </a:cubicBezTo>
                      <a:cubicBezTo>
                        <a:pt x="11256" y="123486"/>
                        <a:pt x="3159" y="117447"/>
                        <a:pt x="4303" y="107255"/>
                      </a:cubicBezTo>
                      <a:cubicBezTo>
                        <a:pt x="11921" y="72870"/>
                        <a:pt x="43259" y="34437"/>
                        <a:pt x="72689" y="17092"/>
                      </a:cubicBezTo>
                      <a:close/>
                    </a:path>
                  </a:pathLst>
                </a:custGeom>
                <a:solidFill>
                  <a:srgbClr val="FFFFFF"/>
                </a:solidFill>
                <a:ln w="9525" cap="flat">
                  <a:noFill/>
                  <a:prstDash val="solid"/>
                  <a:miter/>
                </a:ln>
              </p:spPr>
              <p:txBody>
                <a:bodyPr rtlCol="0" anchor="ctr"/>
                <a:lstStyle/>
                <a:p>
                  <a:endParaRPr lang="pt-BR"/>
                </a:p>
              </p:txBody>
            </p:sp>
            <p:grpSp>
              <p:nvGrpSpPr>
                <p:cNvPr id="1046" name="Gráfico 54" descr="Homem idoso usando jaqueta">
                  <a:extLst>
                    <a:ext uri="{FF2B5EF4-FFF2-40B4-BE49-F238E27FC236}">
                      <a16:creationId xmlns:a16="http://schemas.microsoft.com/office/drawing/2014/main" id="{30ED40A9-9BC4-9986-F141-E4C00107BBF8}"/>
                    </a:ext>
                  </a:extLst>
                </p:cNvPr>
                <p:cNvGrpSpPr/>
                <p:nvPr/>
              </p:nvGrpSpPr>
              <p:grpSpPr>
                <a:xfrm>
                  <a:off x="5290534" y="2186155"/>
                  <a:ext cx="641329" cy="641486"/>
                  <a:chOff x="5290534" y="2186155"/>
                  <a:chExt cx="641329" cy="641486"/>
                </a:xfrm>
                <a:solidFill>
                  <a:srgbClr val="000000"/>
                </a:solidFill>
              </p:grpSpPr>
              <p:sp>
                <p:nvSpPr>
                  <p:cNvPr id="1047" name="Forma Livre: Forma 1046">
                    <a:extLst>
                      <a:ext uri="{FF2B5EF4-FFF2-40B4-BE49-F238E27FC236}">
                        <a16:creationId xmlns:a16="http://schemas.microsoft.com/office/drawing/2014/main" id="{3095F198-0448-83FE-03D7-3578C89E1975}"/>
                      </a:ext>
                    </a:extLst>
                  </p:cNvPr>
                  <p:cNvSpPr/>
                  <p:nvPr/>
                </p:nvSpPr>
                <p:spPr>
                  <a:xfrm>
                    <a:off x="5290534" y="2186155"/>
                    <a:ext cx="641329" cy="641486"/>
                  </a:xfrm>
                  <a:custGeom>
                    <a:avLst/>
                    <a:gdLst>
                      <a:gd name="connsiteX0" fmla="*/ 415402 w 641329"/>
                      <a:gd name="connsiteY0" fmla="*/ 641977 h 641486"/>
                      <a:gd name="connsiteX1" fmla="*/ 328533 w 641329"/>
                      <a:gd name="connsiteY1" fmla="*/ 600219 h 641486"/>
                      <a:gd name="connsiteX2" fmla="*/ 340346 w 641329"/>
                      <a:gd name="connsiteY2" fmla="*/ 599543 h 641486"/>
                      <a:gd name="connsiteX3" fmla="*/ 587233 w 641329"/>
                      <a:gd name="connsiteY3" fmla="*/ 546517 h 641486"/>
                      <a:gd name="connsiteX4" fmla="*/ 614667 w 641329"/>
                      <a:gd name="connsiteY4" fmla="*/ 308763 h 641486"/>
                      <a:gd name="connsiteX5" fmla="*/ 614667 w 641329"/>
                      <a:gd name="connsiteY5" fmla="*/ 308687 h 641486"/>
                      <a:gd name="connsiteX6" fmla="*/ 509415 w 641329"/>
                      <a:gd name="connsiteY6" fmla="*/ 67429 h 641486"/>
                      <a:gd name="connsiteX7" fmla="*/ 133749 w 641329"/>
                      <a:gd name="connsiteY7" fmla="*/ 244975 h 641486"/>
                      <a:gd name="connsiteX8" fmla="*/ 234334 w 641329"/>
                      <a:gd name="connsiteY8" fmla="*/ 343225 h 641486"/>
                      <a:gd name="connsiteX9" fmla="*/ 239097 w 641329"/>
                      <a:gd name="connsiteY9" fmla="*/ 375001 h 641486"/>
                      <a:gd name="connsiteX10" fmla="*/ 236715 w 641329"/>
                      <a:gd name="connsiteY10" fmla="*/ 381011 h 641486"/>
                      <a:gd name="connsiteX11" fmla="*/ 188137 w 641329"/>
                      <a:gd name="connsiteY11" fmla="*/ 348283 h 641486"/>
                      <a:gd name="connsiteX12" fmla="*/ 190899 w 641329"/>
                      <a:gd name="connsiteY12" fmla="*/ 348655 h 641486"/>
                      <a:gd name="connsiteX13" fmla="*/ 227665 w 641329"/>
                      <a:gd name="connsiteY13" fmla="*/ 374048 h 641486"/>
                      <a:gd name="connsiteX14" fmla="*/ 208424 w 641329"/>
                      <a:gd name="connsiteY14" fmla="*/ 294428 h 641486"/>
                      <a:gd name="connsiteX15" fmla="*/ 32593 w 641329"/>
                      <a:gd name="connsiteY15" fmla="*/ 326633 h 641486"/>
                      <a:gd name="connsiteX16" fmla="*/ 22403 w 641329"/>
                      <a:gd name="connsiteY16" fmla="*/ 367266 h 641486"/>
                      <a:gd name="connsiteX17" fmla="*/ 36783 w 641329"/>
                      <a:gd name="connsiteY17" fmla="*/ 355265 h 641486"/>
                      <a:gd name="connsiteX18" fmla="*/ 42592 w 641329"/>
                      <a:gd name="connsiteY18" fmla="*/ 352074 h 641486"/>
                      <a:gd name="connsiteX19" fmla="*/ 48690 w 641329"/>
                      <a:gd name="connsiteY19" fmla="*/ 362228 h 641486"/>
                      <a:gd name="connsiteX20" fmla="*/ 38783 w 641329"/>
                      <a:gd name="connsiteY20" fmla="*/ 405204 h 641486"/>
                      <a:gd name="connsiteX21" fmla="*/ 64693 w 641329"/>
                      <a:gd name="connsiteY21" fmla="*/ 397946 h 641486"/>
                      <a:gd name="connsiteX22" fmla="*/ 62786 w 641329"/>
                      <a:gd name="connsiteY22" fmla="*/ 404785 h 641486"/>
                      <a:gd name="connsiteX23" fmla="*/ 68502 w 641329"/>
                      <a:gd name="connsiteY23" fmla="*/ 422968 h 641486"/>
                      <a:gd name="connsiteX24" fmla="*/ 76981 w 641329"/>
                      <a:gd name="connsiteY24" fmla="*/ 418835 h 641486"/>
                      <a:gd name="connsiteX25" fmla="*/ 81362 w 641329"/>
                      <a:gd name="connsiteY25" fmla="*/ 410329 h 641486"/>
                      <a:gd name="connsiteX26" fmla="*/ 94124 w 641329"/>
                      <a:gd name="connsiteY26" fmla="*/ 410053 h 641486"/>
                      <a:gd name="connsiteX27" fmla="*/ 45736 w 641329"/>
                      <a:gd name="connsiteY27" fmla="*/ 416872 h 641486"/>
                      <a:gd name="connsiteX28" fmla="*/ 26403 w 641329"/>
                      <a:gd name="connsiteY28" fmla="*/ 380801 h 641486"/>
                      <a:gd name="connsiteX29" fmla="*/ 56880 w 641329"/>
                      <a:gd name="connsiteY29" fmla="*/ 276750 h 641486"/>
                      <a:gd name="connsiteX30" fmla="*/ 129940 w 641329"/>
                      <a:gd name="connsiteY30" fmla="*/ 245156 h 641486"/>
                      <a:gd name="connsiteX31" fmla="*/ 292624 w 641329"/>
                      <a:gd name="connsiteY31" fmla="*/ 18908 h 641486"/>
                      <a:gd name="connsiteX32" fmla="*/ 441977 w 641329"/>
                      <a:gd name="connsiteY32" fmla="*/ 12736 h 641486"/>
                      <a:gd name="connsiteX33" fmla="*/ 580185 w 641329"/>
                      <a:gd name="connsiteY33" fmla="*/ 122340 h 641486"/>
                      <a:gd name="connsiteX34" fmla="*/ 628859 w 641329"/>
                      <a:gd name="connsiteY34" fmla="*/ 307878 h 641486"/>
                      <a:gd name="connsiteX35" fmla="*/ 628859 w 641329"/>
                      <a:gd name="connsiteY35" fmla="*/ 307887 h 641486"/>
                      <a:gd name="connsiteX36" fmla="*/ 640956 w 641329"/>
                      <a:gd name="connsiteY36" fmla="*/ 404033 h 641486"/>
                      <a:gd name="connsiteX37" fmla="*/ 642288 w 641329"/>
                      <a:gd name="connsiteY37" fmla="*/ 481652 h 641486"/>
                      <a:gd name="connsiteX38" fmla="*/ 415402 w 641329"/>
                      <a:gd name="connsiteY38" fmla="*/ 641977 h 641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41329" h="641486">
                        <a:moveTo>
                          <a:pt x="415402" y="641977"/>
                        </a:moveTo>
                        <a:cubicBezTo>
                          <a:pt x="399022" y="644482"/>
                          <a:pt x="303865" y="626308"/>
                          <a:pt x="328533" y="600219"/>
                        </a:cubicBezTo>
                        <a:cubicBezTo>
                          <a:pt x="331677" y="597171"/>
                          <a:pt x="336821" y="596952"/>
                          <a:pt x="340346" y="599543"/>
                        </a:cubicBezTo>
                        <a:cubicBezTo>
                          <a:pt x="417593" y="649920"/>
                          <a:pt x="527988" y="605839"/>
                          <a:pt x="587233" y="546517"/>
                        </a:cubicBezTo>
                        <a:cubicBezTo>
                          <a:pt x="659910" y="474432"/>
                          <a:pt x="618094" y="395203"/>
                          <a:pt x="614667" y="308763"/>
                        </a:cubicBezTo>
                        <a:lnTo>
                          <a:pt x="614667" y="308687"/>
                        </a:lnTo>
                        <a:cubicBezTo>
                          <a:pt x="609332" y="213437"/>
                          <a:pt x="589710" y="128960"/>
                          <a:pt x="509415" y="67429"/>
                        </a:cubicBezTo>
                        <a:cubicBezTo>
                          <a:pt x="347490" y="-59216"/>
                          <a:pt x="180705" y="74925"/>
                          <a:pt x="133749" y="244975"/>
                        </a:cubicBezTo>
                        <a:cubicBezTo>
                          <a:pt x="190709" y="242288"/>
                          <a:pt x="234906" y="286665"/>
                          <a:pt x="234334" y="343225"/>
                        </a:cubicBezTo>
                        <a:cubicBezTo>
                          <a:pt x="235380" y="353722"/>
                          <a:pt x="236525" y="364570"/>
                          <a:pt x="239097" y="375001"/>
                        </a:cubicBezTo>
                        <a:cubicBezTo>
                          <a:pt x="239762" y="377324"/>
                          <a:pt x="238715" y="379753"/>
                          <a:pt x="236715" y="381011"/>
                        </a:cubicBezTo>
                        <a:cubicBezTo>
                          <a:pt x="213949" y="397184"/>
                          <a:pt x="178993" y="376448"/>
                          <a:pt x="188137" y="348283"/>
                        </a:cubicBezTo>
                        <a:cubicBezTo>
                          <a:pt x="188518" y="346778"/>
                          <a:pt x="190899" y="347083"/>
                          <a:pt x="190899" y="348655"/>
                        </a:cubicBezTo>
                        <a:cubicBezTo>
                          <a:pt x="191472" y="368648"/>
                          <a:pt x="210712" y="383335"/>
                          <a:pt x="227665" y="374048"/>
                        </a:cubicBezTo>
                        <a:cubicBezTo>
                          <a:pt x="220047" y="347616"/>
                          <a:pt x="224139" y="318536"/>
                          <a:pt x="208424" y="294428"/>
                        </a:cubicBezTo>
                        <a:cubicBezTo>
                          <a:pt x="163371" y="228811"/>
                          <a:pt x="65358" y="262415"/>
                          <a:pt x="32593" y="326633"/>
                        </a:cubicBezTo>
                        <a:cubicBezTo>
                          <a:pt x="28402" y="334053"/>
                          <a:pt x="9352" y="363371"/>
                          <a:pt x="22403" y="367266"/>
                        </a:cubicBezTo>
                        <a:cubicBezTo>
                          <a:pt x="28877" y="366571"/>
                          <a:pt x="33258" y="360370"/>
                          <a:pt x="36783" y="355265"/>
                        </a:cubicBezTo>
                        <a:cubicBezTo>
                          <a:pt x="38020" y="353283"/>
                          <a:pt x="40211" y="352083"/>
                          <a:pt x="42592" y="352074"/>
                        </a:cubicBezTo>
                        <a:cubicBezTo>
                          <a:pt x="47643" y="351893"/>
                          <a:pt x="51741" y="357779"/>
                          <a:pt x="48690" y="362228"/>
                        </a:cubicBezTo>
                        <a:cubicBezTo>
                          <a:pt x="41643" y="374334"/>
                          <a:pt x="37072" y="391859"/>
                          <a:pt x="38783" y="405204"/>
                        </a:cubicBezTo>
                        <a:cubicBezTo>
                          <a:pt x="43546" y="401271"/>
                          <a:pt x="56880" y="384392"/>
                          <a:pt x="64693" y="397946"/>
                        </a:cubicBezTo>
                        <a:cubicBezTo>
                          <a:pt x="65647" y="400328"/>
                          <a:pt x="64786" y="403185"/>
                          <a:pt x="62786" y="404785"/>
                        </a:cubicBezTo>
                        <a:cubicBezTo>
                          <a:pt x="56312" y="410319"/>
                          <a:pt x="59642" y="422759"/>
                          <a:pt x="68502" y="422968"/>
                        </a:cubicBezTo>
                        <a:cubicBezTo>
                          <a:pt x="71837" y="422778"/>
                          <a:pt x="74790" y="421292"/>
                          <a:pt x="76981" y="418835"/>
                        </a:cubicBezTo>
                        <a:cubicBezTo>
                          <a:pt x="79264" y="416510"/>
                          <a:pt x="80790" y="413548"/>
                          <a:pt x="81362" y="410329"/>
                        </a:cubicBezTo>
                        <a:cubicBezTo>
                          <a:pt x="81646" y="402290"/>
                          <a:pt x="93933" y="401690"/>
                          <a:pt x="94124" y="410053"/>
                        </a:cubicBezTo>
                        <a:cubicBezTo>
                          <a:pt x="95268" y="439380"/>
                          <a:pt x="51168" y="447981"/>
                          <a:pt x="45736" y="416872"/>
                        </a:cubicBezTo>
                        <a:cubicBezTo>
                          <a:pt x="22403" y="427712"/>
                          <a:pt x="21542" y="395527"/>
                          <a:pt x="26403" y="380801"/>
                        </a:cubicBezTo>
                        <a:cubicBezTo>
                          <a:pt x="-30082" y="380449"/>
                          <a:pt x="36593" y="290990"/>
                          <a:pt x="56880" y="276750"/>
                        </a:cubicBezTo>
                        <a:cubicBezTo>
                          <a:pt x="77265" y="259091"/>
                          <a:pt x="102886" y="246832"/>
                          <a:pt x="129940" y="245156"/>
                        </a:cubicBezTo>
                        <a:cubicBezTo>
                          <a:pt x="138033" y="150801"/>
                          <a:pt x="207759" y="58161"/>
                          <a:pt x="292624" y="18908"/>
                        </a:cubicBezTo>
                        <a:cubicBezTo>
                          <a:pt x="340537" y="-4561"/>
                          <a:pt x="393306" y="-3876"/>
                          <a:pt x="441977" y="12736"/>
                        </a:cubicBezTo>
                        <a:cubicBezTo>
                          <a:pt x="498367" y="32043"/>
                          <a:pt x="549229" y="72877"/>
                          <a:pt x="580185" y="122340"/>
                        </a:cubicBezTo>
                        <a:cubicBezTo>
                          <a:pt x="615904" y="177195"/>
                          <a:pt x="624096" y="243850"/>
                          <a:pt x="628859" y="307878"/>
                        </a:cubicBezTo>
                        <a:lnTo>
                          <a:pt x="628859" y="307887"/>
                        </a:lnTo>
                        <a:cubicBezTo>
                          <a:pt x="631335" y="340158"/>
                          <a:pt x="635621" y="371790"/>
                          <a:pt x="640956" y="404033"/>
                        </a:cubicBezTo>
                        <a:cubicBezTo>
                          <a:pt x="645242" y="429607"/>
                          <a:pt x="648004" y="456077"/>
                          <a:pt x="642288" y="481652"/>
                        </a:cubicBezTo>
                        <a:cubicBezTo>
                          <a:pt x="617429" y="577950"/>
                          <a:pt x="510368" y="639272"/>
                          <a:pt x="415402" y="641977"/>
                        </a:cubicBezTo>
                        <a:close/>
                      </a:path>
                    </a:pathLst>
                  </a:custGeom>
                  <a:solidFill>
                    <a:srgbClr val="000000"/>
                  </a:solidFill>
                  <a:ln w="12700" cap="flat">
                    <a:solidFill>
                      <a:schemeClr val="tx1"/>
                    </a:solidFill>
                    <a:prstDash val="solid"/>
                    <a:miter/>
                  </a:ln>
                </p:spPr>
                <p:txBody>
                  <a:bodyPr rtlCol="0" anchor="ctr"/>
                  <a:lstStyle/>
                  <a:p>
                    <a:endParaRPr lang="pt-BR"/>
                  </a:p>
                </p:txBody>
              </p:sp>
              <p:sp>
                <p:nvSpPr>
                  <p:cNvPr id="1048" name="Forma Livre: Forma 1047">
                    <a:extLst>
                      <a:ext uri="{FF2B5EF4-FFF2-40B4-BE49-F238E27FC236}">
                        <a16:creationId xmlns:a16="http://schemas.microsoft.com/office/drawing/2014/main" id="{55A3CAC9-10A7-433A-A8DD-CD17CD6BFFCF}"/>
                      </a:ext>
                    </a:extLst>
                  </p:cNvPr>
                  <p:cNvSpPr/>
                  <p:nvPr/>
                </p:nvSpPr>
                <p:spPr>
                  <a:xfrm>
                    <a:off x="5381122" y="2524328"/>
                    <a:ext cx="172596" cy="266734"/>
                  </a:xfrm>
                  <a:custGeom>
                    <a:avLst/>
                    <a:gdLst>
                      <a:gd name="connsiteX0" fmla="*/ 165749 w 172596"/>
                      <a:gd name="connsiteY0" fmla="*/ 267456 h 266734"/>
                      <a:gd name="connsiteX1" fmla="*/ 72881 w 172596"/>
                      <a:gd name="connsiteY1" fmla="*/ 142012 h 266734"/>
                      <a:gd name="connsiteX2" fmla="*/ 17823 w 172596"/>
                      <a:gd name="connsiteY2" fmla="*/ 31807 h 266734"/>
                      <a:gd name="connsiteX3" fmla="*/ 88596 w 172596"/>
                      <a:gd name="connsiteY3" fmla="*/ 5357 h 266734"/>
                      <a:gd name="connsiteX4" fmla="*/ 90117 w 172596"/>
                      <a:gd name="connsiteY4" fmla="*/ 12691 h 266734"/>
                      <a:gd name="connsiteX5" fmla="*/ 89452 w 172596"/>
                      <a:gd name="connsiteY5" fmla="*/ 13167 h 266734"/>
                      <a:gd name="connsiteX6" fmla="*/ 81071 w 172596"/>
                      <a:gd name="connsiteY6" fmla="*/ 8233 h 266734"/>
                      <a:gd name="connsiteX7" fmla="*/ 42306 w 172596"/>
                      <a:gd name="connsiteY7" fmla="*/ 25673 h 266734"/>
                      <a:gd name="connsiteX8" fmla="*/ 58305 w 172596"/>
                      <a:gd name="connsiteY8" fmla="*/ 128905 h 266734"/>
                      <a:gd name="connsiteX9" fmla="*/ 81452 w 172596"/>
                      <a:gd name="connsiteY9" fmla="*/ 126648 h 266734"/>
                      <a:gd name="connsiteX10" fmla="*/ 83926 w 172596"/>
                      <a:gd name="connsiteY10" fmla="*/ 130868 h 266734"/>
                      <a:gd name="connsiteX11" fmla="*/ 80308 w 172596"/>
                      <a:gd name="connsiteY11" fmla="*/ 138030 h 266734"/>
                      <a:gd name="connsiteX12" fmla="*/ 162317 w 172596"/>
                      <a:gd name="connsiteY12" fmla="*/ 242263 h 266734"/>
                      <a:gd name="connsiteX13" fmla="*/ 162317 w 172596"/>
                      <a:gd name="connsiteY13" fmla="*/ 242263 h 266734"/>
                      <a:gd name="connsiteX14" fmla="*/ 175274 w 172596"/>
                      <a:gd name="connsiteY14" fmla="*/ 251940 h 266734"/>
                      <a:gd name="connsiteX15" fmla="*/ 175842 w 172596"/>
                      <a:gd name="connsiteY15" fmla="*/ 261198 h 266734"/>
                      <a:gd name="connsiteX16" fmla="*/ 169079 w 172596"/>
                      <a:gd name="connsiteY16" fmla="*/ 267227 h 266734"/>
                      <a:gd name="connsiteX17" fmla="*/ 165749 w 172596"/>
                      <a:gd name="connsiteY17" fmla="*/ 267456 h 266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2596" h="266734">
                        <a:moveTo>
                          <a:pt x="165749" y="267456"/>
                        </a:moveTo>
                        <a:cubicBezTo>
                          <a:pt x="114218" y="256950"/>
                          <a:pt x="80215" y="190418"/>
                          <a:pt x="72881" y="142012"/>
                        </a:cubicBezTo>
                        <a:cubicBezTo>
                          <a:pt x="13061" y="157604"/>
                          <a:pt x="-14370" y="72089"/>
                          <a:pt x="17823" y="31807"/>
                        </a:cubicBezTo>
                        <a:cubicBezTo>
                          <a:pt x="30683" y="12434"/>
                          <a:pt x="66686" y="-8874"/>
                          <a:pt x="88596" y="5357"/>
                        </a:cubicBezTo>
                        <a:cubicBezTo>
                          <a:pt x="90214" y="7443"/>
                          <a:pt x="90786" y="10148"/>
                          <a:pt x="90117" y="12691"/>
                        </a:cubicBezTo>
                        <a:cubicBezTo>
                          <a:pt x="90024" y="12976"/>
                          <a:pt x="89833" y="13186"/>
                          <a:pt x="89452" y="13167"/>
                        </a:cubicBezTo>
                        <a:cubicBezTo>
                          <a:pt x="86977" y="10376"/>
                          <a:pt x="87359" y="8329"/>
                          <a:pt x="81071" y="8233"/>
                        </a:cubicBezTo>
                        <a:cubicBezTo>
                          <a:pt x="64402" y="10128"/>
                          <a:pt x="54212" y="16282"/>
                          <a:pt x="42306" y="25673"/>
                        </a:cubicBezTo>
                        <a:cubicBezTo>
                          <a:pt x="7917" y="50933"/>
                          <a:pt x="11442" y="123752"/>
                          <a:pt x="58305" y="128905"/>
                        </a:cubicBezTo>
                        <a:cubicBezTo>
                          <a:pt x="66118" y="128925"/>
                          <a:pt x="73829" y="123200"/>
                          <a:pt x="81452" y="126648"/>
                        </a:cubicBezTo>
                        <a:cubicBezTo>
                          <a:pt x="82973" y="127496"/>
                          <a:pt x="83926" y="129125"/>
                          <a:pt x="83926" y="130868"/>
                        </a:cubicBezTo>
                        <a:cubicBezTo>
                          <a:pt x="83736" y="133639"/>
                          <a:pt x="82406" y="136211"/>
                          <a:pt x="80308" y="138030"/>
                        </a:cubicBezTo>
                        <a:cubicBezTo>
                          <a:pt x="100595" y="177187"/>
                          <a:pt x="120696" y="221422"/>
                          <a:pt x="162317" y="242263"/>
                        </a:cubicBezTo>
                        <a:lnTo>
                          <a:pt x="162317" y="242263"/>
                        </a:lnTo>
                        <a:cubicBezTo>
                          <a:pt x="167270" y="244882"/>
                          <a:pt x="171558" y="247139"/>
                          <a:pt x="175274" y="251940"/>
                        </a:cubicBezTo>
                        <a:cubicBezTo>
                          <a:pt x="177083" y="254712"/>
                          <a:pt x="177274" y="258217"/>
                          <a:pt x="175842" y="261198"/>
                        </a:cubicBezTo>
                        <a:cubicBezTo>
                          <a:pt x="174795" y="264265"/>
                          <a:pt x="172223" y="266551"/>
                          <a:pt x="169079" y="267227"/>
                        </a:cubicBezTo>
                        <a:cubicBezTo>
                          <a:pt x="167940" y="267389"/>
                          <a:pt x="166796" y="267456"/>
                          <a:pt x="165749" y="267456"/>
                        </a:cubicBezTo>
                        <a:close/>
                      </a:path>
                    </a:pathLst>
                  </a:custGeom>
                  <a:solidFill>
                    <a:srgbClr val="000000"/>
                  </a:solidFill>
                  <a:ln w="9525" cap="flat">
                    <a:noFill/>
                    <a:prstDash val="solid"/>
                    <a:miter/>
                  </a:ln>
                </p:spPr>
                <p:txBody>
                  <a:bodyPr rtlCol="0" anchor="ctr"/>
                  <a:lstStyle/>
                  <a:p>
                    <a:endParaRPr lang="pt-BR"/>
                  </a:p>
                </p:txBody>
              </p:sp>
              <p:sp>
                <p:nvSpPr>
                  <p:cNvPr id="1049" name="Forma Livre: Forma 1048">
                    <a:extLst>
                      <a:ext uri="{FF2B5EF4-FFF2-40B4-BE49-F238E27FC236}">
                        <a16:creationId xmlns:a16="http://schemas.microsoft.com/office/drawing/2014/main" id="{82EE3747-F7CC-FBAC-CB47-6A96A9BA0C14}"/>
                      </a:ext>
                    </a:extLst>
                  </p:cNvPr>
                  <p:cNvSpPr/>
                  <p:nvPr/>
                </p:nvSpPr>
                <p:spPr>
                  <a:xfrm>
                    <a:off x="5411396" y="2581742"/>
                    <a:ext cx="68595" cy="28785"/>
                  </a:xfrm>
                  <a:custGeom>
                    <a:avLst/>
                    <a:gdLst>
                      <a:gd name="connsiteX0" fmla="*/ 63750 w 68595"/>
                      <a:gd name="connsiteY0" fmla="*/ 29505 h 28785"/>
                      <a:gd name="connsiteX1" fmla="*/ 33082 w 68595"/>
                      <a:gd name="connsiteY1" fmla="*/ 14399 h 28785"/>
                      <a:gd name="connsiteX2" fmla="*/ 6126 w 68595"/>
                      <a:gd name="connsiteY2" fmla="*/ 17123 h 28785"/>
                      <a:gd name="connsiteX3" fmla="*/ 4409 w 68595"/>
                      <a:gd name="connsiteY3" fmla="*/ 15380 h 28785"/>
                      <a:gd name="connsiteX4" fmla="*/ 51462 w 68595"/>
                      <a:gd name="connsiteY4" fmla="*/ 3769 h 28785"/>
                      <a:gd name="connsiteX5" fmla="*/ 70229 w 68595"/>
                      <a:gd name="connsiteY5" fmla="*/ 13647 h 28785"/>
                      <a:gd name="connsiteX6" fmla="*/ 63750 w 68595"/>
                      <a:gd name="connsiteY6" fmla="*/ 29505 h 28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95" h="28785">
                        <a:moveTo>
                          <a:pt x="63750" y="29505"/>
                        </a:moveTo>
                        <a:cubicBezTo>
                          <a:pt x="52323" y="27991"/>
                          <a:pt x="43937" y="18057"/>
                          <a:pt x="33082" y="14399"/>
                        </a:cubicBezTo>
                        <a:cubicBezTo>
                          <a:pt x="24315" y="11218"/>
                          <a:pt x="13934" y="11732"/>
                          <a:pt x="6126" y="17123"/>
                        </a:cubicBezTo>
                        <a:cubicBezTo>
                          <a:pt x="5074" y="17847"/>
                          <a:pt x="3647" y="16399"/>
                          <a:pt x="4409" y="15380"/>
                        </a:cubicBezTo>
                        <a:cubicBezTo>
                          <a:pt x="14223" y="121"/>
                          <a:pt x="35556" y="-2232"/>
                          <a:pt x="51462" y="3769"/>
                        </a:cubicBezTo>
                        <a:cubicBezTo>
                          <a:pt x="58132" y="6179"/>
                          <a:pt x="65466" y="8665"/>
                          <a:pt x="70229" y="13647"/>
                        </a:cubicBezTo>
                        <a:cubicBezTo>
                          <a:pt x="75847" y="19000"/>
                          <a:pt x="71563" y="29648"/>
                          <a:pt x="63750" y="29505"/>
                        </a:cubicBezTo>
                        <a:close/>
                      </a:path>
                    </a:pathLst>
                  </a:custGeom>
                  <a:solidFill>
                    <a:srgbClr val="000000"/>
                  </a:solidFill>
                  <a:ln w="9525" cap="flat">
                    <a:noFill/>
                    <a:prstDash val="solid"/>
                    <a:miter/>
                  </a:ln>
                </p:spPr>
                <p:txBody>
                  <a:bodyPr rtlCol="0" anchor="ctr"/>
                  <a:lstStyle/>
                  <a:p>
                    <a:endParaRPr lang="pt-BR"/>
                  </a:p>
                </p:txBody>
              </p:sp>
            </p:grpSp>
          </p:grpSp>
          <p:grpSp>
            <p:nvGrpSpPr>
              <p:cNvPr id="1050" name="Gráfico 54" descr="Homem idoso usando jaqueta">
                <a:extLst>
                  <a:ext uri="{FF2B5EF4-FFF2-40B4-BE49-F238E27FC236}">
                    <a16:creationId xmlns:a16="http://schemas.microsoft.com/office/drawing/2014/main" id="{7BC08D1C-9321-5A42-18C2-070E5AF08466}"/>
                  </a:ext>
                </a:extLst>
              </p:cNvPr>
              <p:cNvGrpSpPr/>
              <p:nvPr/>
            </p:nvGrpSpPr>
            <p:grpSpPr>
              <a:xfrm>
                <a:off x="5619418" y="2428849"/>
                <a:ext cx="259331" cy="251962"/>
                <a:chOff x="5619418" y="2428849"/>
                <a:chExt cx="259331" cy="251962"/>
              </a:xfrm>
              <a:solidFill>
                <a:srgbClr val="000000"/>
              </a:solidFill>
            </p:grpSpPr>
            <p:sp>
              <p:nvSpPr>
                <p:cNvPr id="1051" name="Forma Livre: Forma 1050">
                  <a:extLst>
                    <a:ext uri="{FF2B5EF4-FFF2-40B4-BE49-F238E27FC236}">
                      <a16:creationId xmlns:a16="http://schemas.microsoft.com/office/drawing/2014/main" id="{804781C6-05C6-C4A3-458C-194BF459A266}"/>
                    </a:ext>
                  </a:extLst>
                </p:cNvPr>
                <p:cNvSpPr/>
                <p:nvPr/>
              </p:nvSpPr>
              <p:spPr>
                <a:xfrm>
                  <a:off x="5742663" y="2632500"/>
                  <a:ext cx="75623" cy="48310"/>
                </a:xfrm>
                <a:custGeom>
                  <a:avLst/>
                  <a:gdLst>
                    <a:gd name="connsiteX0" fmla="*/ 36237 w 75623"/>
                    <a:gd name="connsiteY0" fmla="*/ 49550 h 48310"/>
                    <a:gd name="connsiteX1" fmla="*/ 642 w 75623"/>
                    <a:gd name="connsiteY1" fmla="*/ 14594 h 48310"/>
                    <a:gd name="connsiteX2" fmla="*/ 5004 w 75623"/>
                    <a:gd name="connsiteY2" fmla="*/ 10974 h 48310"/>
                    <a:gd name="connsiteX3" fmla="*/ 10062 w 75623"/>
                    <a:gd name="connsiteY3" fmla="*/ 13355 h 48310"/>
                    <a:gd name="connsiteX4" fmla="*/ 47905 w 75623"/>
                    <a:gd name="connsiteY4" fmla="*/ 21642 h 48310"/>
                    <a:gd name="connsiteX5" fmla="*/ 51239 w 75623"/>
                    <a:gd name="connsiteY5" fmla="*/ 13546 h 48310"/>
                    <a:gd name="connsiteX6" fmla="*/ 53639 w 75623"/>
                    <a:gd name="connsiteY6" fmla="*/ 6878 h 48310"/>
                    <a:gd name="connsiteX7" fmla="*/ 63974 w 75623"/>
                    <a:gd name="connsiteY7" fmla="*/ 1259 h 48310"/>
                    <a:gd name="connsiteX8" fmla="*/ 74956 w 75623"/>
                    <a:gd name="connsiteY8" fmla="*/ 21642 h 48310"/>
                    <a:gd name="connsiteX9" fmla="*/ 36237 w 75623"/>
                    <a:gd name="connsiteY9" fmla="*/ 49550 h 48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623" h="48310">
                      <a:moveTo>
                        <a:pt x="36237" y="49550"/>
                      </a:moveTo>
                      <a:cubicBezTo>
                        <a:pt x="18025" y="49550"/>
                        <a:pt x="-1949" y="34119"/>
                        <a:pt x="642" y="14594"/>
                      </a:cubicBezTo>
                      <a:cubicBezTo>
                        <a:pt x="861" y="12403"/>
                        <a:pt x="2814" y="10784"/>
                        <a:pt x="5004" y="10974"/>
                      </a:cubicBezTo>
                      <a:cubicBezTo>
                        <a:pt x="6967" y="10974"/>
                        <a:pt x="8824" y="11831"/>
                        <a:pt x="10062" y="13355"/>
                      </a:cubicBezTo>
                      <a:cubicBezTo>
                        <a:pt x="18139" y="26595"/>
                        <a:pt x="36103" y="37263"/>
                        <a:pt x="47905" y="21642"/>
                      </a:cubicBezTo>
                      <a:cubicBezTo>
                        <a:pt x="49543" y="19166"/>
                        <a:pt x="50667" y="16403"/>
                        <a:pt x="51239" y="13546"/>
                      </a:cubicBezTo>
                      <a:cubicBezTo>
                        <a:pt x="51743" y="11259"/>
                        <a:pt x="52553" y="8973"/>
                        <a:pt x="53639" y="6878"/>
                      </a:cubicBezTo>
                      <a:cubicBezTo>
                        <a:pt x="55792" y="3258"/>
                        <a:pt x="59744" y="1068"/>
                        <a:pt x="63974" y="1259"/>
                      </a:cubicBezTo>
                      <a:cubicBezTo>
                        <a:pt x="74442" y="687"/>
                        <a:pt x="78080" y="12783"/>
                        <a:pt x="74956" y="21642"/>
                      </a:cubicBezTo>
                      <a:cubicBezTo>
                        <a:pt x="70108" y="37548"/>
                        <a:pt x="51572" y="49454"/>
                        <a:pt x="36237" y="49550"/>
                      </a:cubicBezTo>
                      <a:close/>
                    </a:path>
                  </a:pathLst>
                </a:custGeom>
                <a:solidFill>
                  <a:srgbClr val="000000"/>
                </a:solidFill>
                <a:ln w="9525" cap="flat">
                  <a:noFill/>
                  <a:prstDash val="solid"/>
                  <a:miter/>
                </a:ln>
              </p:spPr>
              <p:txBody>
                <a:bodyPr rtlCol="0" anchor="ctr"/>
                <a:lstStyle/>
                <a:p>
                  <a:endParaRPr lang="pt-BR"/>
                </a:p>
              </p:txBody>
            </p:sp>
            <p:sp>
              <p:nvSpPr>
                <p:cNvPr id="1052" name="Forma Livre: Forma 1051">
                  <a:extLst>
                    <a:ext uri="{FF2B5EF4-FFF2-40B4-BE49-F238E27FC236}">
                      <a16:creationId xmlns:a16="http://schemas.microsoft.com/office/drawing/2014/main" id="{07244E57-33FE-DFD7-799E-AA78E8105E52}"/>
                    </a:ext>
                  </a:extLst>
                </p:cNvPr>
                <p:cNvSpPr/>
                <p:nvPr/>
              </p:nvSpPr>
              <p:spPr>
                <a:xfrm>
                  <a:off x="5749373" y="2543317"/>
                  <a:ext cx="72202" cy="61009"/>
                </a:xfrm>
                <a:custGeom>
                  <a:avLst/>
                  <a:gdLst>
                    <a:gd name="connsiteX0" fmla="*/ 39834 w 72202"/>
                    <a:gd name="connsiteY0" fmla="*/ 62248 h 61009"/>
                    <a:gd name="connsiteX1" fmla="*/ 1276 w 72202"/>
                    <a:gd name="connsiteY1" fmla="*/ 50436 h 61009"/>
                    <a:gd name="connsiteX2" fmla="*/ 11706 w 72202"/>
                    <a:gd name="connsiteY2" fmla="*/ 38911 h 61009"/>
                    <a:gd name="connsiteX3" fmla="*/ 13430 w 72202"/>
                    <a:gd name="connsiteY3" fmla="*/ 39674 h 61009"/>
                    <a:gd name="connsiteX4" fmla="*/ 13440 w 72202"/>
                    <a:gd name="connsiteY4" fmla="*/ 39674 h 61009"/>
                    <a:gd name="connsiteX5" fmla="*/ 56788 w 72202"/>
                    <a:gd name="connsiteY5" fmla="*/ 39768 h 61009"/>
                    <a:gd name="connsiteX6" fmla="*/ 30070 w 72202"/>
                    <a:gd name="connsiteY6" fmla="*/ 9003 h 61009"/>
                    <a:gd name="connsiteX7" fmla="*/ 27946 w 72202"/>
                    <a:gd name="connsiteY7" fmla="*/ 5003 h 61009"/>
                    <a:gd name="connsiteX8" fmla="*/ 34357 w 72202"/>
                    <a:gd name="connsiteY8" fmla="*/ 1288 h 61009"/>
                    <a:gd name="connsiteX9" fmla="*/ 39834 w 72202"/>
                    <a:gd name="connsiteY9" fmla="*/ 62248 h 61009"/>
                    <a:gd name="connsiteX10" fmla="*/ 39834 w 72202"/>
                    <a:gd name="connsiteY10" fmla="*/ 62248 h 61009"/>
                    <a:gd name="connsiteX11" fmla="*/ 39834 w 72202"/>
                    <a:gd name="connsiteY11" fmla="*/ 62248 h 61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202" h="61009">
                      <a:moveTo>
                        <a:pt x="39834" y="62248"/>
                      </a:moveTo>
                      <a:cubicBezTo>
                        <a:pt x="31042" y="61676"/>
                        <a:pt x="9401" y="59961"/>
                        <a:pt x="1276" y="50436"/>
                      </a:cubicBezTo>
                      <a:cubicBezTo>
                        <a:pt x="-2048" y="43960"/>
                        <a:pt x="4839" y="36054"/>
                        <a:pt x="11706" y="38911"/>
                      </a:cubicBezTo>
                      <a:lnTo>
                        <a:pt x="13430" y="39674"/>
                      </a:lnTo>
                      <a:lnTo>
                        <a:pt x="13440" y="39674"/>
                      </a:lnTo>
                      <a:cubicBezTo>
                        <a:pt x="24679" y="44341"/>
                        <a:pt x="48034" y="54246"/>
                        <a:pt x="56788" y="39768"/>
                      </a:cubicBezTo>
                      <a:cubicBezTo>
                        <a:pt x="63027" y="23671"/>
                        <a:pt x="43786" y="13480"/>
                        <a:pt x="30070" y="9003"/>
                      </a:cubicBezTo>
                      <a:cubicBezTo>
                        <a:pt x="28489" y="8336"/>
                        <a:pt x="27594" y="6621"/>
                        <a:pt x="27946" y="5003"/>
                      </a:cubicBezTo>
                      <a:cubicBezTo>
                        <a:pt x="28032" y="2811"/>
                        <a:pt x="31137" y="907"/>
                        <a:pt x="34357" y="1288"/>
                      </a:cubicBezTo>
                      <a:cubicBezTo>
                        <a:pt x="78391" y="-332"/>
                        <a:pt x="89773" y="62153"/>
                        <a:pt x="39834" y="62248"/>
                      </a:cubicBezTo>
                      <a:lnTo>
                        <a:pt x="39834" y="62248"/>
                      </a:lnTo>
                      <a:lnTo>
                        <a:pt x="39834" y="62248"/>
                      </a:lnTo>
                      <a:close/>
                    </a:path>
                  </a:pathLst>
                </a:custGeom>
                <a:solidFill>
                  <a:srgbClr val="000000"/>
                </a:solidFill>
                <a:ln w="9525" cap="flat">
                  <a:noFill/>
                  <a:prstDash val="solid"/>
                  <a:miter/>
                </a:ln>
              </p:spPr>
              <p:txBody>
                <a:bodyPr rtlCol="0" anchor="ctr"/>
                <a:lstStyle/>
                <a:p>
                  <a:endParaRPr lang="pt-BR"/>
                </a:p>
              </p:txBody>
            </p:sp>
            <p:sp>
              <p:nvSpPr>
                <p:cNvPr id="1053" name="Forma Livre: Forma 1052">
                  <a:extLst>
                    <a:ext uri="{FF2B5EF4-FFF2-40B4-BE49-F238E27FC236}">
                      <a16:creationId xmlns:a16="http://schemas.microsoft.com/office/drawing/2014/main" id="{F771486E-58B0-2444-709D-C6E1C3249C2E}"/>
                    </a:ext>
                  </a:extLst>
                </p:cNvPr>
                <p:cNvSpPr/>
                <p:nvPr/>
              </p:nvSpPr>
              <p:spPr>
                <a:xfrm>
                  <a:off x="5627256" y="2488160"/>
                  <a:ext cx="101875" cy="53967"/>
                </a:xfrm>
                <a:custGeom>
                  <a:avLst/>
                  <a:gdLst>
                    <a:gd name="connsiteX0" fmla="*/ 3702 w 101875"/>
                    <a:gd name="connsiteY0" fmla="*/ 55207 h 53967"/>
                    <a:gd name="connsiteX1" fmla="*/ 1378 w 101875"/>
                    <a:gd name="connsiteY1" fmla="*/ 50063 h 53967"/>
                    <a:gd name="connsiteX2" fmla="*/ 43669 w 101875"/>
                    <a:gd name="connsiteY2" fmla="*/ 27489 h 53967"/>
                    <a:gd name="connsiteX3" fmla="*/ 42297 w 101875"/>
                    <a:gd name="connsiteY3" fmla="*/ 15678 h 53967"/>
                    <a:gd name="connsiteX4" fmla="*/ 43755 w 101875"/>
                    <a:gd name="connsiteY4" fmla="*/ 11772 h 53967"/>
                    <a:gd name="connsiteX5" fmla="*/ 44193 w 101875"/>
                    <a:gd name="connsiteY5" fmla="*/ 9486 h 53967"/>
                    <a:gd name="connsiteX6" fmla="*/ 44212 w 101875"/>
                    <a:gd name="connsiteY6" fmla="*/ 9486 h 53967"/>
                    <a:gd name="connsiteX7" fmla="*/ 59233 w 101875"/>
                    <a:gd name="connsiteY7" fmla="*/ 2152 h 53967"/>
                    <a:gd name="connsiteX8" fmla="*/ 69739 w 101875"/>
                    <a:gd name="connsiteY8" fmla="*/ 11867 h 53967"/>
                    <a:gd name="connsiteX9" fmla="*/ 70758 w 101875"/>
                    <a:gd name="connsiteY9" fmla="*/ 14630 h 53967"/>
                    <a:gd name="connsiteX10" fmla="*/ 71663 w 101875"/>
                    <a:gd name="connsiteY10" fmla="*/ 16725 h 53967"/>
                    <a:gd name="connsiteX11" fmla="*/ 72149 w 101875"/>
                    <a:gd name="connsiteY11" fmla="*/ 22631 h 53967"/>
                    <a:gd name="connsiteX12" fmla="*/ 101143 w 101875"/>
                    <a:gd name="connsiteY12" fmla="*/ 32537 h 53967"/>
                    <a:gd name="connsiteX13" fmla="*/ 101495 w 101875"/>
                    <a:gd name="connsiteY13" fmla="*/ 40252 h 53967"/>
                    <a:gd name="connsiteX14" fmla="*/ 96133 w 101875"/>
                    <a:gd name="connsiteY14" fmla="*/ 44825 h 53967"/>
                    <a:gd name="connsiteX15" fmla="*/ 93304 w 101875"/>
                    <a:gd name="connsiteY15" fmla="*/ 45014 h 53967"/>
                    <a:gd name="connsiteX16" fmla="*/ 82341 w 101875"/>
                    <a:gd name="connsiteY16" fmla="*/ 42824 h 53967"/>
                    <a:gd name="connsiteX17" fmla="*/ 73359 w 101875"/>
                    <a:gd name="connsiteY17" fmla="*/ 40728 h 53967"/>
                    <a:gd name="connsiteX18" fmla="*/ 50584 w 101875"/>
                    <a:gd name="connsiteY18" fmla="*/ 41681 h 53967"/>
                    <a:gd name="connsiteX19" fmla="*/ 24133 w 101875"/>
                    <a:gd name="connsiteY19" fmla="*/ 49110 h 53967"/>
                    <a:gd name="connsiteX20" fmla="*/ 4283 w 101875"/>
                    <a:gd name="connsiteY20" fmla="*/ 55111 h 53967"/>
                    <a:gd name="connsiteX21" fmla="*/ 4283 w 101875"/>
                    <a:gd name="connsiteY21" fmla="*/ 55111 h 53967"/>
                    <a:gd name="connsiteX22" fmla="*/ 3702 w 101875"/>
                    <a:gd name="connsiteY22" fmla="*/ 55207 h 53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1875" h="53967">
                      <a:moveTo>
                        <a:pt x="3702" y="55207"/>
                      </a:moveTo>
                      <a:cubicBezTo>
                        <a:pt x="1235" y="55207"/>
                        <a:pt x="-889" y="51873"/>
                        <a:pt x="1378" y="50063"/>
                      </a:cubicBezTo>
                      <a:cubicBezTo>
                        <a:pt x="13856" y="39967"/>
                        <a:pt x="28401" y="32442"/>
                        <a:pt x="43669" y="27489"/>
                      </a:cubicBezTo>
                      <a:cubicBezTo>
                        <a:pt x="41497" y="24060"/>
                        <a:pt x="40783" y="19488"/>
                        <a:pt x="42297" y="15678"/>
                      </a:cubicBezTo>
                      <a:cubicBezTo>
                        <a:pt x="42545" y="14821"/>
                        <a:pt x="43755" y="11772"/>
                        <a:pt x="43755" y="11772"/>
                      </a:cubicBezTo>
                      <a:cubicBezTo>
                        <a:pt x="43821" y="11106"/>
                        <a:pt x="44193" y="9486"/>
                        <a:pt x="44193" y="9486"/>
                      </a:cubicBezTo>
                      <a:lnTo>
                        <a:pt x="44212" y="9486"/>
                      </a:lnTo>
                      <a:cubicBezTo>
                        <a:pt x="45945" y="3199"/>
                        <a:pt x="53232" y="-610"/>
                        <a:pt x="59233" y="2152"/>
                      </a:cubicBezTo>
                      <a:cubicBezTo>
                        <a:pt x="64205" y="3105"/>
                        <a:pt x="68243" y="7105"/>
                        <a:pt x="69739" y="11867"/>
                      </a:cubicBezTo>
                      <a:cubicBezTo>
                        <a:pt x="69853" y="12249"/>
                        <a:pt x="70310" y="13868"/>
                        <a:pt x="70758" y="14630"/>
                      </a:cubicBezTo>
                      <a:cubicBezTo>
                        <a:pt x="71120" y="15296"/>
                        <a:pt x="71425" y="15964"/>
                        <a:pt x="71663" y="16725"/>
                      </a:cubicBezTo>
                      <a:cubicBezTo>
                        <a:pt x="72187" y="18631"/>
                        <a:pt x="72349" y="20631"/>
                        <a:pt x="72149" y="22631"/>
                      </a:cubicBezTo>
                      <a:cubicBezTo>
                        <a:pt x="82455" y="23107"/>
                        <a:pt x="94676" y="23488"/>
                        <a:pt x="101143" y="32537"/>
                      </a:cubicBezTo>
                      <a:cubicBezTo>
                        <a:pt x="102667" y="34728"/>
                        <a:pt x="102553" y="37775"/>
                        <a:pt x="101495" y="40252"/>
                      </a:cubicBezTo>
                      <a:cubicBezTo>
                        <a:pt x="100609" y="42538"/>
                        <a:pt x="98590" y="44253"/>
                        <a:pt x="96133" y="44825"/>
                      </a:cubicBezTo>
                      <a:cubicBezTo>
                        <a:pt x="95199" y="44919"/>
                        <a:pt x="94256" y="45014"/>
                        <a:pt x="93304" y="45014"/>
                      </a:cubicBezTo>
                      <a:cubicBezTo>
                        <a:pt x="89560" y="44825"/>
                        <a:pt x="85865" y="44062"/>
                        <a:pt x="82341" y="42824"/>
                      </a:cubicBezTo>
                      <a:cubicBezTo>
                        <a:pt x="79416" y="41871"/>
                        <a:pt x="76407" y="41110"/>
                        <a:pt x="73359" y="40728"/>
                      </a:cubicBezTo>
                      <a:cubicBezTo>
                        <a:pt x="65776" y="39872"/>
                        <a:pt x="58080" y="40347"/>
                        <a:pt x="50584" y="41681"/>
                      </a:cubicBezTo>
                      <a:cubicBezTo>
                        <a:pt x="41602" y="43586"/>
                        <a:pt x="32772" y="46062"/>
                        <a:pt x="24133" y="49110"/>
                      </a:cubicBezTo>
                      <a:cubicBezTo>
                        <a:pt x="17694" y="51206"/>
                        <a:pt x="10989" y="53492"/>
                        <a:pt x="4283" y="55111"/>
                      </a:cubicBezTo>
                      <a:lnTo>
                        <a:pt x="4283" y="55111"/>
                      </a:lnTo>
                      <a:cubicBezTo>
                        <a:pt x="4112" y="55207"/>
                        <a:pt x="3912" y="55207"/>
                        <a:pt x="3702" y="55207"/>
                      </a:cubicBezTo>
                      <a:close/>
                    </a:path>
                  </a:pathLst>
                </a:custGeom>
                <a:solidFill>
                  <a:srgbClr val="000000"/>
                </a:solidFill>
                <a:ln w="9525" cap="flat">
                  <a:noFill/>
                  <a:prstDash val="solid"/>
                  <a:miter/>
                </a:ln>
              </p:spPr>
              <p:txBody>
                <a:bodyPr rtlCol="0" anchor="ctr"/>
                <a:lstStyle/>
                <a:p>
                  <a:endParaRPr lang="pt-BR"/>
                </a:p>
              </p:txBody>
            </p:sp>
            <p:sp>
              <p:nvSpPr>
                <p:cNvPr id="1054" name="Forma Livre: Forma 1053">
                  <a:extLst>
                    <a:ext uri="{FF2B5EF4-FFF2-40B4-BE49-F238E27FC236}">
                      <a16:creationId xmlns:a16="http://schemas.microsoft.com/office/drawing/2014/main" id="{BEB5B17D-2BFB-C058-E168-698BE6213FA6}"/>
                    </a:ext>
                  </a:extLst>
                </p:cNvPr>
                <p:cNvSpPr/>
                <p:nvPr/>
              </p:nvSpPr>
              <p:spPr>
                <a:xfrm>
                  <a:off x="5813434" y="2486787"/>
                  <a:ext cx="63759" cy="43339"/>
                </a:xfrm>
                <a:custGeom>
                  <a:avLst/>
                  <a:gdLst>
                    <a:gd name="connsiteX0" fmla="*/ 55173 w 63759"/>
                    <a:gd name="connsiteY0" fmla="*/ 44578 h 43339"/>
                    <a:gd name="connsiteX1" fmla="*/ 49715 w 63759"/>
                    <a:gd name="connsiteY1" fmla="*/ 41054 h 43339"/>
                    <a:gd name="connsiteX2" fmla="*/ 49572 w 63759"/>
                    <a:gd name="connsiteY2" fmla="*/ 40768 h 43339"/>
                    <a:gd name="connsiteX3" fmla="*/ 8433 w 63759"/>
                    <a:gd name="connsiteY3" fmla="*/ 39720 h 43339"/>
                    <a:gd name="connsiteX4" fmla="*/ 5424 w 63759"/>
                    <a:gd name="connsiteY4" fmla="*/ 41816 h 43339"/>
                    <a:gd name="connsiteX5" fmla="*/ 6176 w 63759"/>
                    <a:gd name="connsiteY5" fmla="*/ 41720 h 43339"/>
                    <a:gd name="connsiteX6" fmla="*/ 6881 w 63759"/>
                    <a:gd name="connsiteY6" fmla="*/ 42292 h 43339"/>
                    <a:gd name="connsiteX7" fmla="*/ 6557 w 63759"/>
                    <a:gd name="connsiteY7" fmla="*/ 42959 h 43339"/>
                    <a:gd name="connsiteX8" fmla="*/ 4852 w 63759"/>
                    <a:gd name="connsiteY8" fmla="*/ 43340 h 43339"/>
                    <a:gd name="connsiteX9" fmla="*/ 1709 w 63759"/>
                    <a:gd name="connsiteY9" fmla="*/ 41911 h 43339"/>
                    <a:gd name="connsiteX10" fmla="*/ 19978 w 63759"/>
                    <a:gd name="connsiteY10" fmla="*/ 24767 h 43339"/>
                    <a:gd name="connsiteX11" fmla="*/ 15996 w 63759"/>
                    <a:gd name="connsiteY11" fmla="*/ 14384 h 43339"/>
                    <a:gd name="connsiteX12" fmla="*/ 15996 w 63759"/>
                    <a:gd name="connsiteY12" fmla="*/ 11716 h 43339"/>
                    <a:gd name="connsiteX13" fmla="*/ 16034 w 63759"/>
                    <a:gd name="connsiteY13" fmla="*/ 11431 h 43339"/>
                    <a:gd name="connsiteX14" fmla="*/ 15854 w 63759"/>
                    <a:gd name="connsiteY14" fmla="*/ 9526 h 43339"/>
                    <a:gd name="connsiteX15" fmla="*/ 15825 w 63759"/>
                    <a:gd name="connsiteY15" fmla="*/ 9335 h 43339"/>
                    <a:gd name="connsiteX16" fmla="*/ 15854 w 63759"/>
                    <a:gd name="connsiteY16" fmla="*/ 9335 h 43339"/>
                    <a:gd name="connsiteX17" fmla="*/ 18216 w 63759"/>
                    <a:gd name="connsiteY17" fmla="*/ 3525 h 43339"/>
                    <a:gd name="connsiteX18" fmla="*/ 23655 w 63759"/>
                    <a:gd name="connsiteY18" fmla="*/ 1239 h 43339"/>
                    <a:gd name="connsiteX19" fmla="*/ 29932 w 63759"/>
                    <a:gd name="connsiteY19" fmla="*/ 3716 h 43339"/>
                    <a:gd name="connsiteX20" fmla="*/ 37551 w 63759"/>
                    <a:gd name="connsiteY20" fmla="*/ 11145 h 43339"/>
                    <a:gd name="connsiteX21" fmla="*/ 40618 w 63759"/>
                    <a:gd name="connsiteY21" fmla="*/ 20480 h 43339"/>
                    <a:gd name="connsiteX22" fmla="*/ 63421 w 63759"/>
                    <a:gd name="connsiteY22" fmla="*/ 38959 h 43339"/>
                    <a:gd name="connsiteX23" fmla="*/ 55173 w 63759"/>
                    <a:gd name="connsiteY23" fmla="*/ 44578 h 43339"/>
                    <a:gd name="connsiteX24" fmla="*/ 55173 w 63759"/>
                    <a:gd name="connsiteY24" fmla="*/ 44578 h 43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3759" h="43339">
                      <a:moveTo>
                        <a:pt x="55173" y="44578"/>
                      </a:moveTo>
                      <a:cubicBezTo>
                        <a:pt x="52820" y="44578"/>
                        <a:pt x="50667" y="43245"/>
                        <a:pt x="49715" y="41054"/>
                      </a:cubicBezTo>
                      <a:lnTo>
                        <a:pt x="49572" y="40768"/>
                      </a:lnTo>
                      <a:cubicBezTo>
                        <a:pt x="42705" y="29052"/>
                        <a:pt x="19644" y="36292"/>
                        <a:pt x="8433" y="39720"/>
                      </a:cubicBezTo>
                      <a:cubicBezTo>
                        <a:pt x="7986" y="39911"/>
                        <a:pt x="4405" y="41625"/>
                        <a:pt x="5424" y="41816"/>
                      </a:cubicBezTo>
                      <a:cubicBezTo>
                        <a:pt x="5633" y="41816"/>
                        <a:pt x="6129" y="41720"/>
                        <a:pt x="6176" y="41720"/>
                      </a:cubicBezTo>
                      <a:cubicBezTo>
                        <a:pt x="6519" y="41720"/>
                        <a:pt x="6805" y="42006"/>
                        <a:pt x="6881" y="42292"/>
                      </a:cubicBezTo>
                      <a:cubicBezTo>
                        <a:pt x="6948" y="42578"/>
                        <a:pt x="6814" y="42863"/>
                        <a:pt x="6557" y="42959"/>
                      </a:cubicBezTo>
                      <a:cubicBezTo>
                        <a:pt x="6024" y="43245"/>
                        <a:pt x="5443" y="43340"/>
                        <a:pt x="4852" y="43340"/>
                      </a:cubicBezTo>
                      <a:cubicBezTo>
                        <a:pt x="3652" y="43340"/>
                        <a:pt x="2518" y="42863"/>
                        <a:pt x="1709" y="41911"/>
                      </a:cubicBezTo>
                      <a:cubicBezTo>
                        <a:pt x="-4549" y="32386"/>
                        <a:pt x="13567" y="28005"/>
                        <a:pt x="19978" y="24767"/>
                      </a:cubicBezTo>
                      <a:cubicBezTo>
                        <a:pt x="17940" y="21623"/>
                        <a:pt x="16501" y="18098"/>
                        <a:pt x="15996" y="14384"/>
                      </a:cubicBezTo>
                      <a:cubicBezTo>
                        <a:pt x="15758" y="13527"/>
                        <a:pt x="15758" y="12574"/>
                        <a:pt x="15996" y="11716"/>
                      </a:cubicBezTo>
                      <a:lnTo>
                        <a:pt x="16034" y="11431"/>
                      </a:lnTo>
                      <a:cubicBezTo>
                        <a:pt x="15911" y="10764"/>
                        <a:pt x="15844" y="10193"/>
                        <a:pt x="15854" y="9526"/>
                      </a:cubicBezTo>
                      <a:lnTo>
                        <a:pt x="15825" y="9335"/>
                      </a:lnTo>
                      <a:lnTo>
                        <a:pt x="15854" y="9335"/>
                      </a:lnTo>
                      <a:cubicBezTo>
                        <a:pt x="15911" y="7144"/>
                        <a:pt x="16749" y="5145"/>
                        <a:pt x="18216" y="3525"/>
                      </a:cubicBezTo>
                      <a:cubicBezTo>
                        <a:pt x="19644" y="2097"/>
                        <a:pt x="21607" y="1239"/>
                        <a:pt x="23655" y="1239"/>
                      </a:cubicBezTo>
                      <a:cubicBezTo>
                        <a:pt x="25969" y="1334"/>
                        <a:pt x="28169" y="2191"/>
                        <a:pt x="29932" y="3716"/>
                      </a:cubicBezTo>
                      <a:cubicBezTo>
                        <a:pt x="33132" y="5431"/>
                        <a:pt x="35780" y="8003"/>
                        <a:pt x="37551" y="11145"/>
                      </a:cubicBezTo>
                      <a:cubicBezTo>
                        <a:pt x="39409" y="13908"/>
                        <a:pt x="40466" y="17146"/>
                        <a:pt x="40618" y="20480"/>
                      </a:cubicBezTo>
                      <a:cubicBezTo>
                        <a:pt x="50791" y="20289"/>
                        <a:pt x="67974" y="27148"/>
                        <a:pt x="63421" y="38959"/>
                      </a:cubicBezTo>
                      <a:cubicBezTo>
                        <a:pt x="61993" y="42292"/>
                        <a:pt x="58773" y="44483"/>
                        <a:pt x="55173" y="44578"/>
                      </a:cubicBezTo>
                      <a:lnTo>
                        <a:pt x="55173" y="44578"/>
                      </a:lnTo>
                      <a:close/>
                    </a:path>
                  </a:pathLst>
                </a:custGeom>
                <a:solidFill>
                  <a:srgbClr val="000000"/>
                </a:solidFill>
                <a:ln w="9525" cap="flat">
                  <a:noFill/>
                  <a:prstDash val="solid"/>
                  <a:miter/>
                </a:ln>
              </p:spPr>
              <p:txBody>
                <a:bodyPr rtlCol="0" anchor="ctr"/>
                <a:lstStyle/>
                <a:p>
                  <a:endParaRPr lang="pt-BR"/>
                </a:p>
              </p:txBody>
            </p:sp>
            <p:sp>
              <p:nvSpPr>
                <p:cNvPr id="1055" name="Forma Livre: Forma 1054">
                  <a:extLst>
                    <a:ext uri="{FF2B5EF4-FFF2-40B4-BE49-F238E27FC236}">
                      <a16:creationId xmlns:a16="http://schemas.microsoft.com/office/drawing/2014/main" id="{D566207B-DD4A-45BC-225B-011F8BC821CF}"/>
                    </a:ext>
                  </a:extLst>
                </p:cNvPr>
                <p:cNvSpPr/>
                <p:nvPr/>
              </p:nvSpPr>
              <p:spPr>
                <a:xfrm>
                  <a:off x="5619418" y="2431130"/>
                  <a:ext cx="86248" cy="56323"/>
                </a:xfrm>
                <a:custGeom>
                  <a:avLst/>
                  <a:gdLst>
                    <a:gd name="connsiteX0" fmla="*/ 4358 w 86248"/>
                    <a:gd name="connsiteY0" fmla="*/ 57563 h 56323"/>
                    <a:gd name="connsiteX1" fmla="*/ 1139 w 86248"/>
                    <a:gd name="connsiteY1" fmla="*/ 55182 h 56323"/>
                    <a:gd name="connsiteX2" fmla="*/ 1501 w 86248"/>
                    <a:gd name="connsiteY2" fmla="*/ 44228 h 56323"/>
                    <a:gd name="connsiteX3" fmla="*/ 23999 w 86248"/>
                    <a:gd name="connsiteY3" fmla="*/ 16700 h 56323"/>
                    <a:gd name="connsiteX4" fmla="*/ 50736 w 86248"/>
                    <a:gd name="connsiteY4" fmla="*/ 5937 h 56323"/>
                    <a:gd name="connsiteX5" fmla="*/ 83092 w 86248"/>
                    <a:gd name="connsiteY5" fmla="*/ 5842 h 56323"/>
                    <a:gd name="connsiteX6" fmla="*/ 86530 w 86248"/>
                    <a:gd name="connsiteY6" fmla="*/ 12890 h 56323"/>
                    <a:gd name="connsiteX7" fmla="*/ 75663 w 86248"/>
                    <a:gd name="connsiteY7" fmla="*/ 27845 h 56323"/>
                    <a:gd name="connsiteX8" fmla="*/ 64128 w 86248"/>
                    <a:gd name="connsiteY8" fmla="*/ 29273 h 56323"/>
                    <a:gd name="connsiteX9" fmla="*/ 59089 w 86248"/>
                    <a:gd name="connsiteY9" fmla="*/ 29559 h 56323"/>
                    <a:gd name="connsiteX10" fmla="*/ 19779 w 86248"/>
                    <a:gd name="connsiteY10" fmla="*/ 44609 h 56323"/>
                    <a:gd name="connsiteX11" fmla="*/ 5958 w 86248"/>
                    <a:gd name="connsiteY11" fmla="*/ 57086 h 56323"/>
                    <a:gd name="connsiteX12" fmla="*/ 4358 w 86248"/>
                    <a:gd name="connsiteY12" fmla="*/ 57563 h 56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248" h="56323">
                      <a:moveTo>
                        <a:pt x="4358" y="57563"/>
                      </a:moveTo>
                      <a:cubicBezTo>
                        <a:pt x="2882" y="57563"/>
                        <a:pt x="1605" y="56611"/>
                        <a:pt x="1139" y="55182"/>
                      </a:cubicBezTo>
                      <a:cubicBezTo>
                        <a:pt x="62" y="51562"/>
                        <a:pt x="186" y="47752"/>
                        <a:pt x="1501" y="44228"/>
                      </a:cubicBezTo>
                      <a:cubicBezTo>
                        <a:pt x="5330" y="32703"/>
                        <a:pt x="13674" y="22892"/>
                        <a:pt x="23999" y="16700"/>
                      </a:cubicBezTo>
                      <a:cubicBezTo>
                        <a:pt x="32590" y="11272"/>
                        <a:pt x="41734" y="8509"/>
                        <a:pt x="50736" y="5937"/>
                      </a:cubicBezTo>
                      <a:cubicBezTo>
                        <a:pt x="61251" y="2699"/>
                        <a:pt x="73891" y="-2731"/>
                        <a:pt x="83092" y="5842"/>
                      </a:cubicBezTo>
                      <a:cubicBezTo>
                        <a:pt x="85045" y="7652"/>
                        <a:pt x="86273" y="10223"/>
                        <a:pt x="86530" y="12890"/>
                      </a:cubicBezTo>
                      <a:cubicBezTo>
                        <a:pt x="87607" y="19748"/>
                        <a:pt x="81930" y="25844"/>
                        <a:pt x="75663" y="27845"/>
                      </a:cubicBezTo>
                      <a:cubicBezTo>
                        <a:pt x="71900" y="28797"/>
                        <a:pt x="68023" y="29273"/>
                        <a:pt x="64128" y="29273"/>
                      </a:cubicBezTo>
                      <a:cubicBezTo>
                        <a:pt x="62489" y="29368"/>
                        <a:pt x="60794" y="29463"/>
                        <a:pt x="59089" y="29559"/>
                      </a:cubicBezTo>
                      <a:cubicBezTo>
                        <a:pt x="44897" y="31083"/>
                        <a:pt x="31343" y="36322"/>
                        <a:pt x="19779" y="44609"/>
                      </a:cubicBezTo>
                      <a:cubicBezTo>
                        <a:pt x="14712" y="48323"/>
                        <a:pt x="11254" y="53753"/>
                        <a:pt x="5958" y="57086"/>
                      </a:cubicBezTo>
                      <a:cubicBezTo>
                        <a:pt x="5482" y="57468"/>
                        <a:pt x="4920" y="57563"/>
                        <a:pt x="4358" y="57563"/>
                      </a:cubicBezTo>
                      <a:close/>
                    </a:path>
                  </a:pathLst>
                </a:custGeom>
                <a:solidFill>
                  <a:srgbClr val="000000"/>
                </a:solidFill>
                <a:ln w="9525" cap="flat">
                  <a:noFill/>
                  <a:prstDash val="solid"/>
                  <a:miter/>
                </a:ln>
              </p:spPr>
              <p:txBody>
                <a:bodyPr rtlCol="0" anchor="ctr"/>
                <a:lstStyle/>
                <a:p>
                  <a:endParaRPr lang="pt-BR"/>
                </a:p>
              </p:txBody>
            </p:sp>
            <p:sp>
              <p:nvSpPr>
                <p:cNvPr id="1056" name="Forma Livre: Forma 1055">
                  <a:extLst>
                    <a:ext uri="{FF2B5EF4-FFF2-40B4-BE49-F238E27FC236}">
                      <a16:creationId xmlns:a16="http://schemas.microsoft.com/office/drawing/2014/main" id="{AD01015B-A946-CA61-60DC-CA8A15788C28}"/>
                    </a:ext>
                  </a:extLst>
                </p:cNvPr>
                <p:cNvSpPr/>
                <p:nvPr/>
              </p:nvSpPr>
              <p:spPr>
                <a:xfrm>
                  <a:off x="5803344" y="2428849"/>
                  <a:ext cx="75404" cy="43461"/>
                </a:xfrm>
                <a:custGeom>
                  <a:avLst/>
                  <a:gdLst>
                    <a:gd name="connsiteX0" fmla="*/ 64396 w 75404"/>
                    <a:gd name="connsiteY0" fmla="*/ 44699 h 43461"/>
                    <a:gd name="connsiteX1" fmla="*/ 54271 w 75404"/>
                    <a:gd name="connsiteY1" fmla="*/ 39270 h 43461"/>
                    <a:gd name="connsiteX2" fmla="*/ 54042 w 75404"/>
                    <a:gd name="connsiteY2" fmla="*/ 38984 h 43461"/>
                    <a:gd name="connsiteX3" fmla="*/ 10208 w 75404"/>
                    <a:gd name="connsiteY3" fmla="*/ 15267 h 43461"/>
                    <a:gd name="connsiteX4" fmla="*/ 8370 w 75404"/>
                    <a:gd name="connsiteY4" fmla="*/ 15458 h 43461"/>
                    <a:gd name="connsiteX5" fmla="*/ 5417 w 75404"/>
                    <a:gd name="connsiteY5" fmla="*/ 16410 h 43461"/>
                    <a:gd name="connsiteX6" fmla="*/ 5322 w 75404"/>
                    <a:gd name="connsiteY6" fmla="*/ 17553 h 43461"/>
                    <a:gd name="connsiteX7" fmla="*/ 4274 w 75404"/>
                    <a:gd name="connsiteY7" fmla="*/ 18125 h 43461"/>
                    <a:gd name="connsiteX8" fmla="*/ 3702 w 75404"/>
                    <a:gd name="connsiteY8" fmla="*/ 18030 h 43461"/>
                    <a:gd name="connsiteX9" fmla="*/ 416 w 75404"/>
                    <a:gd name="connsiteY9" fmla="*/ 13743 h 43461"/>
                    <a:gd name="connsiteX10" fmla="*/ 3464 w 75404"/>
                    <a:gd name="connsiteY10" fmla="*/ 7266 h 43461"/>
                    <a:gd name="connsiteX11" fmla="*/ 74149 w 75404"/>
                    <a:gd name="connsiteY11" fmla="*/ 27269 h 43461"/>
                    <a:gd name="connsiteX12" fmla="*/ 75511 w 75404"/>
                    <a:gd name="connsiteY12" fmla="*/ 35365 h 43461"/>
                    <a:gd name="connsiteX13" fmla="*/ 64396 w 75404"/>
                    <a:gd name="connsiteY13" fmla="*/ 44699 h 43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404" h="43461">
                      <a:moveTo>
                        <a:pt x="64396" y="44699"/>
                      </a:moveTo>
                      <a:cubicBezTo>
                        <a:pt x="60366" y="44605"/>
                        <a:pt x="56633" y="42604"/>
                        <a:pt x="54271" y="39270"/>
                      </a:cubicBezTo>
                      <a:lnTo>
                        <a:pt x="54042" y="38984"/>
                      </a:lnTo>
                      <a:cubicBezTo>
                        <a:pt x="43860" y="25173"/>
                        <a:pt x="27324" y="16315"/>
                        <a:pt x="10208" y="15267"/>
                      </a:cubicBezTo>
                      <a:cubicBezTo>
                        <a:pt x="9589" y="15267"/>
                        <a:pt x="8979" y="15362"/>
                        <a:pt x="8370" y="15458"/>
                      </a:cubicBezTo>
                      <a:cubicBezTo>
                        <a:pt x="7322" y="15553"/>
                        <a:pt x="6322" y="15934"/>
                        <a:pt x="5417" y="16410"/>
                      </a:cubicBezTo>
                      <a:cubicBezTo>
                        <a:pt x="5569" y="16791"/>
                        <a:pt x="5531" y="17267"/>
                        <a:pt x="5322" y="17553"/>
                      </a:cubicBezTo>
                      <a:cubicBezTo>
                        <a:pt x="5093" y="17934"/>
                        <a:pt x="4702" y="18125"/>
                        <a:pt x="4274" y="18125"/>
                      </a:cubicBezTo>
                      <a:cubicBezTo>
                        <a:pt x="4074" y="18125"/>
                        <a:pt x="3874" y="18125"/>
                        <a:pt x="3702" y="18030"/>
                      </a:cubicBezTo>
                      <a:cubicBezTo>
                        <a:pt x="1969" y="17173"/>
                        <a:pt x="740" y="15553"/>
                        <a:pt x="416" y="13743"/>
                      </a:cubicBezTo>
                      <a:cubicBezTo>
                        <a:pt x="359" y="11172"/>
                        <a:pt x="1483" y="8791"/>
                        <a:pt x="3464" y="7266"/>
                      </a:cubicBezTo>
                      <a:cubicBezTo>
                        <a:pt x="23467" y="-6926"/>
                        <a:pt x="61233" y="5647"/>
                        <a:pt x="74149" y="27269"/>
                      </a:cubicBezTo>
                      <a:cubicBezTo>
                        <a:pt x="75711" y="29650"/>
                        <a:pt x="76207" y="32603"/>
                        <a:pt x="75511" y="35365"/>
                      </a:cubicBezTo>
                      <a:cubicBezTo>
                        <a:pt x="74454" y="40509"/>
                        <a:pt x="69768" y="44794"/>
                        <a:pt x="64396" y="44699"/>
                      </a:cubicBezTo>
                      <a:close/>
                    </a:path>
                  </a:pathLst>
                </a:custGeom>
                <a:solidFill>
                  <a:srgbClr val="000000"/>
                </a:solidFill>
                <a:ln w="9525" cap="flat">
                  <a:noFill/>
                  <a:prstDash val="solid"/>
                  <a:miter/>
                </a:ln>
              </p:spPr>
              <p:txBody>
                <a:bodyPr rtlCol="0" anchor="ctr"/>
                <a:lstStyle/>
                <a:p>
                  <a:endParaRPr lang="pt-BR"/>
                </a:p>
              </p:txBody>
            </p:sp>
          </p:grpSp>
          <p:sp>
            <p:nvSpPr>
              <p:cNvPr id="1058" name="Forma Livre: Forma 1057">
                <a:extLst>
                  <a:ext uri="{FF2B5EF4-FFF2-40B4-BE49-F238E27FC236}">
                    <a16:creationId xmlns:a16="http://schemas.microsoft.com/office/drawing/2014/main" id="{866FF744-4EC5-24DA-784A-D2DFD19F7521}"/>
                  </a:ext>
                </a:extLst>
              </p:cNvPr>
              <p:cNvSpPr/>
              <p:nvPr/>
            </p:nvSpPr>
            <p:spPr>
              <a:xfrm>
                <a:off x="5502080" y="2541356"/>
                <a:ext cx="421718" cy="327434"/>
              </a:xfrm>
              <a:custGeom>
                <a:avLst/>
                <a:gdLst>
                  <a:gd name="connsiteX0" fmla="*/ 275301 w 421718"/>
                  <a:gd name="connsiteY0" fmla="*/ 327422 h 327434"/>
                  <a:gd name="connsiteX1" fmla="*/ 181642 w 421718"/>
                  <a:gd name="connsiteY1" fmla="*/ 304571 h 327434"/>
                  <a:gd name="connsiteX2" fmla="*/ 50140 w 421718"/>
                  <a:gd name="connsiteY2" fmla="*/ 238716 h 327434"/>
                  <a:gd name="connsiteX3" fmla="*/ 15897 w 421718"/>
                  <a:gd name="connsiteY3" fmla="*/ 165040 h 327434"/>
                  <a:gd name="connsiteX4" fmla="*/ 0 w 421718"/>
                  <a:gd name="connsiteY4" fmla="*/ 26089 h 327434"/>
                  <a:gd name="connsiteX5" fmla="*/ 2610 w 421718"/>
                  <a:gd name="connsiteY5" fmla="*/ 11220 h 327434"/>
                  <a:gd name="connsiteX6" fmla="*/ 17069 w 421718"/>
                  <a:gd name="connsiteY6" fmla="*/ 0 h 327434"/>
                  <a:gd name="connsiteX7" fmla="*/ 17469 w 421718"/>
                  <a:gd name="connsiteY7" fmla="*/ 0 h 327434"/>
                  <a:gd name="connsiteX8" fmla="*/ 27318 w 421718"/>
                  <a:gd name="connsiteY8" fmla="*/ 3848 h 327434"/>
                  <a:gd name="connsiteX9" fmla="*/ 79953 w 421718"/>
                  <a:gd name="connsiteY9" fmla="*/ 102832 h 327434"/>
                  <a:gd name="connsiteX10" fmla="*/ 122615 w 421718"/>
                  <a:gd name="connsiteY10" fmla="*/ 150438 h 327434"/>
                  <a:gd name="connsiteX11" fmla="*/ 123415 w 421718"/>
                  <a:gd name="connsiteY11" fmla="*/ 150943 h 327434"/>
                  <a:gd name="connsiteX12" fmla="*/ 179746 w 421718"/>
                  <a:gd name="connsiteY12" fmla="*/ 118424 h 327434"/>
                  <a:gd name="connsiteX13" fmla="*/ 270300 w 421718"/>
                  <a:gd name="connsiteY13" fmla="*/ 63798 h 327434"/>
                  <a:gd name="connsiteX14" fmla="*/ 270319 w 421718"/>
                  <a:gd name="connsiteY14" fmla="*/ 63798 h 327434"/>
                  <a:gd name="connsiteX15" fmla="*/ 307848 w 421718"/>
                  <a:gd name="connsiteY15" fmla="*/ 63227 h 327434"/>
                  <a:gd name="connsiteX16" fmla="*/ 351234 w 421718"/>
                  <a:gd name="connsiteY16" fmla="*/ 87554 h 327434"/>
                  <a:gd name="connsiteX17" fmla="*/ 387782 w 421718"/>
                  <a:gd name="connsiteY17" fmla="*/ 114052 h 327434"/>
                  <a:gd name="connsiteX18" fmla="*/ 395230 w 421718"/>
                  <a:gd name="connsiteY18" fmla="*/ 117196 h 327434"/>
                  <a:gd name="connsiteX19" fmla="*/ 406032 w 421718"/>
                  <a:gd name="connsiteY19" fmla="*/ 108480 h 327434"/>
                  <a:gd name="connsiteX20" fmla="*/ 414690 w 421718"/>
                  <a:gd name="connsiteY20" fmla="*/ 104127 h 327434"/>
                  <a:gd name="connsiteX21" fmla="*/ 420129 w 421718"/>
                  <a:gd name="connsiteY21" fmla="*/ 106289 h 327434"/>
                  <a:gd name="connsiteX22" fmla="*/ 421691 w 421718"/>
                  <a:gd name="connsiteY22" fmla="*/ 110976 h 327434"/>
                  <a:gd name="connsiteX23" fmla="*/ 347586 w 421718"/>
                  <a:gd name="connsiteY23" fmla="*/ 304067 h 327434"/>
                  <a:gd name="connsiteX24" fmla="*/ 275301 w 421718"/>
                  <a:gd name="connsiteY24" fmla="*/ 327422 h 327434"/>
                  <a:gd name="connsiteX25" fmla="*/ 303305 w 421718"/>
                  <a:gd name="connsiteY25" fmla="*/ 134503 h 327434"/>
                  <a:gd name="connsiteX26" fmla="*/ 162449 w 421718"/>
                  <a:gd name="connsiteY26" fmla="*/ 171860 h 327434"/>
                  <a:gd name="connsiteX27" fmla="*/ 166678 w 421718"/>
                  <a:gd name="connsiteY27" fmla="*/ 177355 h 327434"/>
                  <a:gd name="connsiteX28" fmla="*/ 211788 w 421718"/>
                  <a:gd name="connsiteY28" fmla="*/ 198110 h 327434"/>
                  <a:gd name="connsiteX29" fmla="*/ 221132 w 421718"/>
                  <a:gd name="connsiteY29" fmla="*/ 195034 h 327434"/>
                  <a:gd name="connsiteX30" fmla="*/ 238163 w 421718"/>
                  <a:gd name="connsiteY30" fmla="*/ 185509 h 327434"/>
                  <a:gd name="connsiteX31" fmla="*/ 259156 w 421718"/>
                  <a:gd name="connsiteY31" fmla="*/ 174269 h 327434"/>
                  <a:gd name="connsiteX32" fmla="*/ 341090 w 421718"/>
                  <a:gd name="connsiteY32" fmla="*/ 178556 h 327434"/>
                  <a:gd name="connsiteX33" fmla="*/ 365608 w 421718"/>
                  <a:gd name="connsiteY33" fmla="*/ 186633 h 327434"/>
                  <a:gd name="connsiteX34" fmla="*/ 382210 w 421718"/>
                  <a:gd name="connsiteY34" fmla="*/ 159629 h 327434"/>
                  <a:gd name="connsiteX35" fmla="*/ 350177 w 421718"/>
                  <a:gd name="connsiteY35" fmla="*/ 147780 h 327434"/>
                  <a:gd name="connsiteX36" fmla="*/ 332375 w 421718"/>
                  <a:gd name="connsiteY36" fmla="*/ 139255 h 327434"/>
                  <a:gd name="connsiteX37" fmla="*/ 303305 w 421718"/>
                  <a:gd name="connsiteY37" fmla="*/ 134503 h 327434"/>
                  <a:gd name="connsiteX38" fmla="*/ 303305 w 421718"/>
                  <a:gd name="connsiteY38" fmla="*/ 134503 h 32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21718" h="327434">
                    <a:moveTo>
                      <a:pt x="275301" y="327422"/>
                    </a:moveTo>
                    <a:cubicBezTo>
                      <a:pt x="242868" y="327117"/>
                      <a:pt x="211017" y="317878"/>
                      <a:pt x="181642" y="304571"/>
                    </a:cubicBezTo>
                    <a:cubicBezTo>
                      <a:pt x="135512" y="288808"/>
                      <a:pt x="87058" y="271824"/>
                      <a:pt x="50140" y="238716"/>
                    </a:cubicBezTo>
                    <a:cubicBezTo>
                      <a:pt x="30404" y="219094"/>
                      <a:pt x="21526" y="191681"/>
                      <a:pt x="15897" y="165040"/>
                    </a:cubicBezTo>
                    <a:cubicBezTo>
                      <a:pt x="4210" y="119824"/>
                      <a:pt x="972" y="72790"/>
                      <a:pt x="0" y="26089"/>
                    </a:cubicBezTo>
                    <a:cubicBezTo>
                      <a:pt x="67" y="21022"/>
                      <a:pt x="943" y="16002"/>
                      <a:pt x="2610" y="11220"/>
                    </a:cubicBezTo>
                    <a:cubicBezTo>
                      <a:pt x="5124" y="4553"/>
                      <a:pt x="10801" y="152"/>
                      <a:pt x="17069" y="0"/>
                    </a:cubicBezTo>
                    <a:cubicBezTo>
                      <a:pt x="17202" y="0"/>
                      <a:pt x="17335" y="0"/>
                      <a:pt x="17469" y="0"/>
                    </a:cubicBezTo>
                    <a:cubicBezTo>
                      <a:pt x="21107" y="67"/>
                      <a:pt x="24593" y="1429"/>
                      <a:pt x="27318" y="3848"/>
                    </a:cubicBezTo>
                    <a:cubicBezTo>
                      <a:pt x="37014" y="13964"/>
                      <a:pt x="69637" y="90030"/>
                      <a:pt x="79953" y="102832"/>
                    </a:cubicBezTo>
                    <a:cubicBezTo>
                      <a:pt x="92535" y="120091"/>
                      <a:pt x="106832" y="136046"/>
                      <a:pt x="122615" y="150438"/>
                    </a:cubicBezTo>
                    <a:cubicBezTo>
                      <a:pt x="122872" y="150590"/>
                      <a:pt x="123139" y="150752"/>
                      <a:pt x="123415" y="150943"/>
                    </a:cubicBezTo>
                    <a:cubicBezTo>
                      <a:pt x="144932" y="145761"/>
                      <a:pt x="164497" y="134464"/>
                      <a:pt x="179746" y="118424"/>
                    </a:cubicBezTo>
                    <a:cubicBezTo>
                      <a:pt x="203187" y="91202"/>
                      <a:pt x="229162" y="54854"/>
                      <a:pt x="270300" y="63798"/>
                    </a:cubicBezTo>
                    <a:lnTo>
                      <a:pt x="270319" y="63798"/>
                    </a:lnTo>
                    <a:cubicBezTo>
                      <a:pt x="282721" y="65694"/>
                      <a:pt x="295513" y="63637"/>
                      <a:pt x="307848" y="63227"/>
                    </a:cubicBezTo>
                    <a:cubicBezTo>
                      <a:pt x="325850" y="62274"/>
                      <a:pt x="339852" y="75219"/>
                      <a:pt x="351234" y="87554"/>
                    </a:cubicBezTo>
                    <a:cubicBezTo>
                      <a:pt x="361674" y="98565"/>
                      <a:pt x="374066" y="107556"/>
                      <a:pt x="387782" y="114052"/>
                    </a:cubicBezTo>
                    <a:cubicBezTo>
                      <a:pt x="387782" y="114052"/>
                      <a:pt x="394421" y="116891"/>
                      <a:pt x="395230" y="117196"/>
                    </a:cubicBezTo>
                    <a:cubicBezTo>
                      <a:pt x="397307" y="114719"/>
                      <a:pt x="402346" y="111109"/>
                      <a:pt x="406032" y="108480"/>
                    </a:cubicBezTo>
                    <a:cubicBezTo>
                      <a:pt x="409384" y="106232"/>
                      <a:pt x="410861" y="104108"/>
                      <a:pt x="414690" y="104127"/>
                    </a:cubicBezTo>
                    <a:cubicBezTo>
                      <a:pt x="416719" y="104070"/>
                      <a:pt x="418690" y="104851"/>
                      <a:pt x="420129" y="106289"/>
                    </a:cubicBezTo>
                    <a:cubicBezTo>
                      <a:pt x="421291" y="107556"/>
                      <a:pt x="421853" y="109261"/>
                      <a:pt x="421691" y="110976"/>
                    </a:cubicBezTo>
                    <a:cubicBezTo>
                      <a:pt x="417024" y="177327"/>
                      <a:pt x="417309" y="269196"/>
                      <a:pt x="347586" y="304067"/>
                    </a:cubicBezTo>
                    <a:cubicBezTo>
                      <a:pt x="326793" y="319421"/>
                      <a:pt x="301171" y="327812"/>
                      <a:pt x="275301" y="327422"/>
                    </a:cubicBezTo>
                    <a:close/>
                    <a:moveTo>
                      <a:pt x="303305" y="134503"/>
                    </a:moveTo>
                    <a:cubicBezTo>
                      <a:pt x="256175" y="134522"/>
                      <a:pt x="209550" y="165706"/>
                      <a:pt x="162449" y="171860"/>
                    </a:cubicBezTo>
                    <a:cubicBezTo>
                      <a:pt x="163820" y="173479"/>
                      <a:pt x="165211" y="175279"/>
                      <a:pt x="166678" y="177355"/>
                    </a:cubicBezTo>
                    <a:cubicBezTo>
                      <a:pt x="181080" y="185537"/>
                      <a:pt x="196167" y="192596"/>
                      <a:pt x="211788" y="198110"/>
                    </a:cubicBezTo>
                    <a:cubicBezTo>
                      <a:pt x="214732" y="197291"/>
                      <a:pt x="217789" y="196282"/>
                      <a:pt x="221132" y="195034"/>
                    </a:cubicBezTo>
                    <a:cubicBezTo>
                      <a:pt x="226943" y="192281"/>
                      <a:pt x="232648" y="188843"/>
                      <a:pt x="238163" y="185509"/>
                    </a:cubicBezTo>
                    <a:cubicBezTo>
                      <a:pt x="244859" y="181223"/>
                      <a:pt x="251870" y="177460"/>
                      <a:pt x="259156" y="174269"/>
                    </a:cubicBezTo>
                    <a:cubicBezTo>
                      <a:pt x="285407" y="163640"/>
                      <a:pt x="315944" y="165897"/>
                      <a:pt x="341090" y="178556"/>
                    </a:cubicBezTo>
                    <a:cubicBezTo>
                      <a:pt x="349110" y="181537"/>
                      <a:pt x="357197" y="184766"/>
                      <a:pt x="365608" y="186633"/>
                    </a:cubicBezTo>
                    <a:cubicBezTo>
                      <a:pt x="372704" y="178689"/>
                      <a:pt x="378323" y="169545"/>
                      <a:pt x="382210" y="159629"/>
                    </a:cubicBezTo>
                    <a:cubicBezTo>
                      <a:pt x="372904" y="159410"/>
                      <a:pt x="359321" y="153010"/>
                      <a:pt x="350177" y="147780"/>
                    </a:cubicBezTo>
                    <a:cubicBezTo>
                      <a:pt x="344472" y="144485"/>
                      <a:pt x="338518" y="141627"/>
                      <a:pt x="332375" y="139255"/>
                    </a:cubicBezTo>
                    <a:cubicBezTo>
                      <a:pt x="323031" y="136017"/>
                      <a:pt x="313201" y="134417"/>
                      <a:pt x="303305" y="134503"/>
                    </a:cubicBezTo>
                    <a:lnTo>
                      <a:pt x="303305" y="134503"/>
                    </a:lnTo>
                    <a:close/>
                  </a:path>
                </a:pathLst>
              </a:custGeom>
              <a:solidFill>
                <a:srgbClr val="FFFFFF"/>
              </a:solidFill>
              <a:ln w="9525" cap="flat">
                <a:noFill/>
                <a:prstDash val="solid"/>
                <a:miter/>
              </a:ln>
            </p:spPr>
            <p:txBody>
              <a:bodyPr rtlCol="0" anchor="ctr"/>
              <a:lstStyle/>
              <a:p>
                <a:endParaRPr lang="pt-BR"/>
              </a:p>
            </p:txBody>
          </p:sp>
        </p:grpSp>
        <p:pic>
          <p:nvPicPr>
            <p:cNvPr id="63" name="Gráfico 62" descr="Um fedora com estampa">
              <a:extLst>
                <a:ext uri="{FF2B5EF4-FFF2-40B4-BE49-F238E27FC236}">
                  <a16:creationId xmlns:a16="http://schemas.microsoft.com/office/drawing/2014/main" id="{FA00AB1F-C1AD-823E-7646-A8C6E785F0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0477908">
              <a:off x="5193549" y="2012721"/>
              <a:ext cx="758248" cy="422452"/>
            </a:xfrm>
            <a:prstGeom prst="rect">
              <a:avLst/>
            </a:prstGeom>
          </p:spPr>
        </p:pic>
        <p:sp>
          <p:nvSpPr>
            <p:cNvPr id="1024" name="Gráfico 60" descr="Bigode e barba comprida">
              <a:extLst>
                <a:ext uri="{FF2B5EF4-FFF2-40B4-BE49-F238E27FC236}">
                  <a16:creationId xmlns:a16="http://schemas.microsoft.com/office/drawing/2014/main" id="{A3558229-D7CD-C2D7-2C23-EE2667A8917B}"/>
                </a:ext>
              </a:extLst>
            </p:cNvPr>
            <p:cNvSpPr/>
            <p:nvPr/>
          </p:nvSpPr>
          <p:spPr>
            <a:xfrm>
              <a:off x="5478016" y="2544603"/>
              <a:ext cx="468158" cy="557253"/>
            </a:xfrm>
            <a:custGeom>
              <a:avLst/>
              <a:gdLst>
                <a:gd name="connsiteX0" fmla="*/ 274217 w 445132"/>
                <a:gd name="connsiteY0" fmla="*/ 392581 h 391528"/>
                <a:gd name="connsiteX1" fmla="*/ 52275 w 445132"/>
                <a:gd name="connsiteY1" fmla="*/ 305999 h 391528"/>
                <a:gd name="connsiteX2" fmla="*/ 3840 w 445132"/>
                <a:gd name="connsiteY2" fmla="*/ 108736 h 391528"/>
                <a:gd name="connsiteX3" fmla="*/ 21976 w 445132"/>
                <a:gd name="connsiteY3" fmla="*/ 9962 h 391528"/>
                <a:gd name="connsiteX4" fmla="*/ 34882 w 445132"/>
                <a:gd name="connsiteY4" fmla="*/ 4723 h 391528"/>
                <a:gd name="connsiteX5" fmla="*/ 93718 w 445132"/>
                <a:gd name="connsiteY5" fmla="*/ 109593 h 391528"/>
                <a:gd name="connsiteX6" fmla="*/ 206561 w 445132"/>
                <a:gd name="connsiteY6" fmla="*/ 123690 h 391528"/>
                <a:gd name="connsiteX7" fmla="*/ 334805 w 445132"/>
                <a:gd name="connsiteY7" fmla="*/ 82066 h 391528"/>
                <a:gd name="connsiteX8" fmla="*/ 372372 w 445132"/>
                <a:gd name="connsiteY8" fmla="*/ 117118 h 391528"/>
                <a:gd name="connsiteX9" fmla="*/ 410929 w 445132"/>
                <a:gd name="connsiteY9" fmla="*/ 141978 h 391528"/>
                <a:gd name="connsiteX10" fmla="*/ 412729 w 445132"/>
                <a:gd name="connsiteY10" fmla="*/ 142169 h 391528"/>
                <a:gd name="connsiteX11" fmla="*/ 419959 w 445132"/>
                <a:gd name="connsiteY11" fmla="*/ 127691 h 391528"/>
                <a:gd name="connsiteX12" fmla="*/ 419349 w 445132"/>
                <a:gd name="connsiteY12" fmla="*/ 124453 h 391528"/>
                <a:gd name="connsiteX13" fmla="*/ 432770 w 445132"/>
                <a:gd name="connsiteY13" fmla="*/ 120166 h 391528"/>
                <a:gd name="connsiteX14" fmla="*/ 420940 w 445132"/>
                <a:gd name="connsiteY14" fmla="*/ 344861 h 391528"/>
                <a:gd name="connsiteX15" fmla="*/ 274217 w 445132"/>
                <a:gd name="connsiteY15" fmla="*/ 392581 h 391528"/>
                <a:gd name="connsiteX16" fmla="*/ 304544 w 445132"/>
                <a:gd name="connsiteY16" fmla="*/ 126453 h 391528"/>
                <a:gd name="connsiteX17" fmla="*/ 249318 w 445132"/>
                <a:gd name="connsiteY17" fmla="*/ 176554 h 391528"/>
                <a:gd name="connsiteX18" fmla="*/ 271712 w 445132"/>
                <a:gd name="connsiteY18" fmla="*/ 191413 h 391528"/>
                <a:gd name="connsiteX19" fmla="*/ 285580 w 445132"/>
                <a:gd name="connsiteY19" fmla="*/ 171792 h 391528"/>
                <a:gd name="connsiteX20" fmla="*/ 332919 w 445132"/>
                <a:gd name="connsiteY20" fmla="*/ 188556 h 391528"/>
                <a:gd name="connsiteX21" fmla="*/ 345188 w 445132"/>
                <a:gd name="connsiteY21" fmla="*/ 187318 h 391528"/>
                <a:gd name="connsiteX22" fmla="*/ 322804 w 445132"/>
                <a:gd name="connsiteY22" fmla="*/ 128263 h 391528"/>
                <a:gd name="connsiteX23" fmla="*/ 304544 w 445132"/>
                <a:gd name="connsiteY23" fmla="*/ 126453 h 391528"/>
                <a:gd name="connsiteX0" fmla="*/ 255152 w 445133"/>
                <a:gd name="connsiteY0" fmla="*/ 557252 h 557252"/>
                <a:gd name="connsiteX1" fmla="*/ 52260 w 445133"/>
                <a:gd name="connsiteY1" fmla="*/ 304935 h 557252"/>
                <a:gd name="connsiteX2" fmla="*/ 3825 w 445133"/>
                <a:gd name="connsiteY2" fmla="*/ 107672 h 557252"/>
                <a:gd name="connsiteX3" fmla="*/ 21961 w 445133"/>
                <a:gd name="connsiteY3" fmla="*/ 8898 h 557252"/>
                <a:gd name="connsiteX4" fmla="*/ 34867 w 445133"/>
                <a:gd name="connsiteY4" fmla="*/ 3659 h 557252"/>
                <a:gd name="connsiteX5" fmla="*/ 93703 w 445133"/>
                <a:gd name="connsiteY5" fmla="*/ 108529 h 557252"/>
                <a:gd name="connsiteX6" fmla="*/ 206546 w 445133"/>
                <a:gd name="connsiteY6" fmla="*/ 122626 h 557252"/>
                <a:gd name="connsiteX7" fmla="*/ 334790 w 445133"/>
                <a:gd name="connsiteY7" fmla="*/ 81002 h 557252"/>
                <a:gd name="connsiteX8" fmla="*/ 372357 w 445133"/>
                <a:gd name="connsiteY8" fmla="*/ 116054 h 557252"/>
                <a:gd name="connsiteX9" fmla="*/ 410914 w 445133"/>
                <a:gd name="connsiteY9" fmla="*/ 140914 h 557252"/>
                <a:gd name="connsiteX10" fmla="*/ 412714 w 445133"/>
                <a:gd name="connsiteY10" fmla="*/ 141105 h 557252"/>
                <a:gd name="connsiteX11" fmla="*/ 419944 w 445133"/>
                <a:gd name="connsiteY11" fmla="*/ 126627 h 557252"/>
                <a:gd name="connsiteX12" fmla="*/ 419334 w 445133"/>
                <a:gd name="connsiteY12" fmla="*/ 123389 h 557252"/>
                <a:gd name="connsiteX13" fmla="*/ 432755 w 445133"/>
                <a:gd name="connsiteY13" fmla="*/ 119102 h 557252"/>
                <a:gd name="connsiteX14" fmla="*/ 420925 w 445133"/>
                <a:gd name="connsiteY14" fmla="*/ 343797 h 557252"/>
                <a:gd name="connsiteX15" fmla="*/ 255152 w 445133"/>
                <a:gd name="connsiteY15" fmla="*/ 557252 h 557252"/>
                <a:gd name="connsiteX16" fmla="*/ 304529 w 445133"/>
                <a:gd name="connsiteY16" fmla="*/ 125389 h 557252"/>
                <a:gd name="connsiteX17" fmla="*/ 249303 w 445133"/>
                <a:gd name="connsiteY17" fmla="*/ 175490 h 557252"/>
                <a:gd name="connsiteX18" fmla="*/ 271697 w 445133"/>
                <a:gd name="connsiteY18" fmla="*/ 190349 h 557252"/>
                <a:gd name="connsiteX19" fmla="*/ 285565 w 445133"/>
                <a:gd name="connsiteY19" fmla="*/ 170728 h 557252"/>
                <a:gd name="connsiteX20" fmla="*/ 332904 w 445133"/>
                <a:gd name="connsiteY20" fmla="*/ 187492 h 557252"/>
                <a:gd name="connsiteX21" fmla="*/ 345173 w 445133"/>
                <a:gd name="connsiteY21" fmla="*/ 186254 h 557252"/>
                <a:gd name="connsiteX22" fmla="*/ 322789 w 445133"/>
                <a:gd name="connsiteY22" fmla="*/ 127199 h 557252"/>
                <a:gd name="connsiteX23" fmla="*/ 304529 w 445133"/>
                <a:gd name="connsiteY23" fmla="*/ 125389 h 557252"/>
                <a:gd name="connsiteX0" fmla="*/ 267264 w 457245"/>
                <a:gd name="connsiteY0" fmla="*/ 557252 h 557252"/>
                <a:gd name="connsiteX1" fmla="*/ 35797 w 457245"/>
                <a:gd name="connsiteY1" fmla="*/ 362085 h 557252"/>
                <a:gd name="connsiteX2" fmla="*/ 15937 w 457245"/>
                <a:gd name="connsiteY2" fmla="*/ 107672 h 557252"/>
                <a:gd name="connsiteX3" fmla="*/ 34073 w 457245"/>
                <a:gd name="connsiteY3" fmla="*/ 8898 h 557252"/>
                <a:gd name="connsiteX4" fmla="*/ 46979 w 457245"/>
                <a:gd name="connsiteY4" fmla="*/ 3659 h 557252"/>
                <a:gd name="connsiteX5" fmla="*/ 105815 w 457245"/>
                <a:gd name="connsiteY5" fmla="*/ 108529 h 557252"/>
                <a:gd name="connsiteX6" fmla="*/ 218658 w 457245"/>
                <a:gd name="connsiteY6" fmla="*/ 122626 h 557252"/>
                <a:gd name="connsiteX7" fmla="*/ 346902 w 457245"/>
                <a:gd name="connsiteY7" fmla="*/ 81002 h 557252"/>
                <a:gd name="connsiteX8" fmla="*/ 384469 w 457245"/>
                <a:gd name="connsiteY8" fmla="*/ 116054 h 557252"/>
                <a:gd name="connsiteX9" fmla="*/ 423026 w 457245"/>
                <a:gd name="connsiteY9" fmla="*/ 140914 h 557252"/>
                <a:gd name="connsiteX10" fmla="*/ 424826 w 457245"/>
                <a:gd name="connsiteY10" fmla="*/ 141105 h 557252"/>
                <a:gd name="connsiteX11" fmla="*/ 432056 w 457245"/>
                <a:gd name="connsiteY11" fmla="*/ 126627 h 557252"/>
                <a:gd name="connsiteX12" fmla="*/ 431446 w 457245"/>
                <a:gd name="connsiteY12" fmla="*/ 123389 h 557252"/>
                <a:gd name="connsiteX13" fmla="*/ 444867 w 457245"/>
                <a:gd name="connsiteY13" fmla="*/ 119102 h 557252"/>
                <a:gd name="connsiteX14" fmla="*/ 433037 w 457245"/>
                <a:gd name="connsiteY14" fmla="*/ 343797 h 557252"/>
                <a:gd name="connsiteX15" fmla="*/ 267264 w 457245"/>
                <a:gd name="connsiteY15" fmla="*/ 557252 h 557252"/>
                <a:gd name="connsiteX16" fmla="*/ 316641 w 457245"/>
                <a:gd name="connsiteY16" fmla="*/ 125389 h 557252"/>
                <a:gd name="connsiteX17" fmla="*/ 261415 w 457245"/>
                <a:gd name="connsiteY17" fmla="*/ 175490 h 557252"/>
                <a:gd name="connsiteX18" fmla="*/ 283809 w 457245"/>
                <a:gd name="connsiteY18" fmla="*/ 190349 h 557252"/>
                <a:gd name="connsiteX19" fmla="*/ 297677 w 457245"/>
                <a:gd name="connsiteY19" fmla="*/ 170728 h 557252"/>
                <a:gd name="connsiteX20" fmla="*/ 345016 w 457245"/>
                <a:gd name="connsiteY20" fmla="*/ 187492 h 557252"/>
                <a:gd name="connsiteX21" fmla="*/ 357285 w 457245"/>
                <a:gd name="connsiteY21" fmla="*/ 186254 h 557252"/>
                <a:gd name="connsiteX22" fmla="*/ 334901 w 457245"/>
                <a:gd name="connsiteY22" fmla="*/ 127199 h 557252"/>
                <a:gd name="connsiteX23" fmla="*/ 316641 w 457245"/>
                <a:gd name="connsiteY23" fmla="*/ 125389 h 557252"/>
                <a:gd name="connsiteX0" fmla="*/ 267264 w 468158"/>
                <a:gd name="connsiteY0" fmla="*/ 557252 h 557253"/>
                <a:gd name="connsiteX1" fmla="*/ 35797 w 468158"/>
                <a:gd name="connsiteY1" fmla="*/ 362085 h 557253"/>
                <a:gd name="connsiteX2" fmla="*/ 15937 w 468158"/>
                <a:gd name="connsiteY2" fmla="*/ 107672 h 557253"/>
                <a:gd name="connsiteX3" fmla="*/ 34073 w 468158"/>
                <a:gd name="connsiteY3" fmla="*/ 8898 h 557253"/>
                <a:gd name="connsiteX4" fmla="*/ 46979 w 468158"/>
                <a:gd name="connsiteY4" fmla="*/ 3659 h 557253"/>
                <a:gd name="connsiteX5" fmla="*/ 105815 w 468158"/>
                <a:gd name="connsiteY5" fmla="*/ 108529 h 557253"/>
                <a:gd name="connsiteX6" fmla="*/ 218658 w 468158"/>
                <a:gd name="connsiteY6" fmla="*/ 122626 h 557253"/>
                <a:gd name="connsiteX7" fmla="*/ 346902 w 468158"/>
                <a:gd name="connsiteY7" fmla="*/ 81002 h 557253"/>
                <a:gd name="connsiteX8" fmla="*/ 384469 w 468158"/>
                <a:gd name="connsiteY8" fmla="*/ 116054 h 557253"/>
                <a:gd name="connsiteX9" fmla="*/ 423026 w 468158"/>
                <a:gd name="connsiteY9" fmla="*/ 140914 h 557253"/>
                <a:gd name="connsiteX10" fmla="*/ 424826 w 468158"/>
                <a:gd name="connsiteY10" fmla="*/ 141105 h 557253"/>
                <a:gd name="connsiteX11" fmla="*/ 432056 w 468158"/>
                <a:gd name="connsiteY11" fmla="*/ 126627 h 557253"/>
                <a:gd name="connsiteX12" fmla="*/ 431446 w 468158"/>
                <a:gd name="connsiteY12" fmla="*/ 123389 h 557253"/>
                <a:gd name="connsiteX13" fmla="*/ 444867 w 468158"/>
                <a:gd name="connsiteY13" fmla="*/ 119102 h 557253"/>
                <a:gd name="connsiteX14" fmla="*/ 452087 w 468158"/>
                <a:gd name="connsiteY14" fmla="*/ 359037 h 557253"/>
                <a:gd name="connsiteX15" fmla="*/ 267264 w 468158"/>
                <a:gd name="connsiteY15" fmla="*/ 557252 h 557253"/>
                <a:gd name="connsiteX16" fmla="*/ 316641 w 468158"/>
                <a:gd name="connsiteY16" fmla="*/ 125389 h 557253"/>
                <a:gd name="connsiteX17" fmla="*/ 261415 w 468158"/>
                <a:gd name="connsiteY17" fmla="*/ 175490 h 557253"/>
                <a:gd name="connsiteX18" fmla="*/ 283809 w 468158"/>
                <a:gd name="connsiteY18" fmla="*/ 190349 h 557253"/>
                <a:gd name="connsiteX19" fmla="*/ 297677 w 468158"/>
                <a:gd name="connsiteY19" fmla="*/ 170728 h 557253"/>
                <a:gd name="connsiteX20" fmla="*/ 345016 w 468158"/>
                <a:gd name="connsiteY20" fmla="*/ 187492 h 557253"/>
                <a:gd name="connsiteX21" fmla="*/ 357285 w 468158"/>
                <a:gd name="connsiteY21" fmla="*/ 186254 h 557253"/>
                <a:gd name="connsiteX22" fmla="*/ 334901 w 468158"/>
                <a:gd name="connsiteY22" fmla="*/ 127199 h 557253"/>
                <a:gd name="connsiteX23" fmla="*/ 316641 w 468158"/>
                <a:gd name="connsiteY23" fmla="*/ 125389 h 55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68158" h="557253">
                  <a:moveTo>
                    <a:pt x="267264" y="557252"/>
                  </a:moveTo>
                  <a:cubicBezTo>
                    <a:pt x="186920" y="556109"/>
                    <a:pt x="91737" y="422283"/>
                    <a:pt x="35797" y="362085"/>
                  </a:cubicBezTo>
                  <a:cubicBezTo>
                    <a:pt x="-26554" y="319794"/>
                    <a:pt x="10298" y="172157"/>
                    <a:pt x="15937" y="107672"/>
                  </a:cubicBezTo>
                  <a:cubicBezTo>
                    <a:pt x="19661" y="74526"/>
                    <a:pt x="19137" y="38902"/>
                    <a:pt x="34073" y="8898"/>
                  </a:cubicBezTo>
                  <a:cubicBezTo>
                    <a:pt x="32558" y="1754"/>
                    <a:pt x="43883" y="-4056"/>
                    <a:pt x="46979" y="3659"/>
                  </a:cubicBezTo>
                  <a:cubicBezTo>
                    <a:pt x="63048" y="39950"/>
                    <a:pt x="79678" y="77478"/>
                    <a:pt x="105815" y="108529"/>
                  </a:cubicBezTo>
                  <a:cubicBezTo>
                    <a:pt x="129427" y="142153"/>
                    <a:pt x="204332" y="187397"/>
                    <a:pt x="218658" y="122626"/>
                  </a:cubicBezTo>
                  <a:cubicBezTo>
                    <a:pt x="242518" y="79193"/>
                    <a:pt x="302859" y="75859"/>
                    <a:pt x="346902" y="81002"/>
                  </a:cubicBezTo>
                  <a:cubicBezTo>
                    <a:pt x="366324" y="85193"/>
                    <a:pt x="377820" y="99481"/>
                    <a:pt x="384469" y="116054"/>
                  </a:cubicBezTo>
                  <a:cubicBezTo>
                    <a:pt x="390070" y="131771"/>
                    <a:pt x="401881" y="144439"/>
                    <a:pt x="423026" y="140914"/>
                  </a:cubicBezTo>
                  <a:cubicBezTo>
                    <a:pt x="423607" y="141105"/>
                    <a:pt x="424226" y="141105"/>
                    <a:pt x="424826" y="141105"/>
                  </a:cubicBezTo>
                  <a:cubicBezTo>
                    <a:pt x="427941" y="136724"/>
                    <a:pt x="429846" y="131389"/>
                    <a:pt x="432056" y="126627"/>
                  </a:cubicBezTo>
                  <a:cubicBezTo>
                    <a:pt x="431856" y="125579"/>
                    <a:pt x="431551" y="124532"/>
                    <a:pt x="431446" y="123389"/>
                  </a:cubicBezTo>
                  <a:cubicBezTo>
                    <a:pt x="434199" y="118911"/>
                    <a:pt x="440019" y="117007"/>
                    <a:pt x="444867" y="119102"/>
                  </a:cubicBezTo>
                  <a:cubicBezTo>
                    <a:pt x="461479" y="197874"/>
                    <a:pt x="483881" y="286837"/>
                    <a:pt x="452087" y="359037"/>
                  </a:cubicBezTo>
                  <a:cubicBezTo>
                    <a:pt x="415035" y="393137"/>
                    <a:pt x="318146" y="557728"/>
                    <a:pt x="267264" y="557252"/>
                  </a:cubicBezTo>
                  <a:close/>
                  <a:moveTo>
                    <a:pt x="316641" y="125389"/>
                  </a:moveTo>
                  <a:cubicBezTo>
                    <a:pt x="288123" y="124436"/>
                    <a:pt x="249414" y="140628"/>
                    <a:pt x="261415" y="175490"/>
                  </a:cubicBezTo>
                  <a:cubicBezTo>
                    <a:pt x="265283" y="183682"/>
                    <a:pt x="273303" y="193016"/>
                    <a:pt x="283809" y="190349"/>
                  </a:cubicBezTo>
                  <a:cubicBezTo>
                    <a:pt x="291171" y="187778"/>
                    <a:pt x="292676" y="176538"/>
                    <a:pt x="297677" y="170728"/>
                  </a:cubicBezTo>
                  <a:cubicBezTo>
                    <a:pt x="315013" y="151964"/>
                    <a:pt x="332510" y="175586"/>
                    <a:pt x="345016" y="187492"/>
                  </a:cubicBezTo>
                  <a:cubicBezTo>
                    <a:pt x="348712" y="190349"/>
                    <a:pt x="354284" y="189873"/>
                    <a:pt x="357285" y="186254"/>
                  </a:cubicBezTo>
                  <a:cubicBezTo>
                    <a:pt x="371467" y="169299"/>
                    <a:pt x="351312" y="134914"/>
                    <a:pt x="334901" y="127199"/>
                  </a:cubicBezTo>
                  <a:cubicBezTo>
                    <a:pt x="328890" y="125961"/>
                    <a:pt x="322775" y="125293"/>
                    <a:pt x="316641" y="125389"/>
                  </a:cubicBezTo>
                  <a:close/>
                </a:path>
              </a:pathLst>
            </a:custGeom>
            <a:solidFill>
              <a:schemeClr val="bg1"/>
            </a:solidFill>
            <a:ln w="28575" cap="flat">
              <a:solidFill>
                <a:schemeClr val="tx1"/>
              </a:solidFill>
              <a:prstDash val="solid"/>
              <a:miter/>
            </a:ln>
          </p:spPr>
          <p:txBody>
            <a:bodyPr rtlCol="0" anchor="ctr"/>
            <a:lstStyle/>
            <a:p>
              <a:endParaRPr lang="pt-BR" dirty="0"/>
            </a:p>
          </p:txBody>
        </p:sp>
      </p:grpSp>
      <p:sp>
        <p:nvSpPr>
          <p:cNvPr id="1061" name="CaixaDeTexto 1060">
            <a:extLst>
              <a:ext uri="{FF2B5EF4-FFF2-40B4-BE49-F238E27FC236}">
                <a16:creationId xmlns:a16="http://schemas.microsoft.com/office/drawing/2014/main" id="{506316DB-8E88-2E5B-A6E1-4937FBF3F459}"/>
              </a:ext>
            </a:extLst>
          </p:cNvPr>
          <p:cNvSpPr txBox="1"/>
          <p:nvPr/>
        </p:nvSpPr>
        <p:spPr>
          <a:xfrm>
            <a:off x="6766013" y="5648312"/>
            <a:ext cx="1895071" cy="646331"/>
          </a:xfrm>
          <a:prstGeom prst="rect">
            <a:avLst/>
          </a:prstGeom>
          <a:noFill/>
        </p:spPr>
        <p:txBody>
          <a:bodyPr wrap="none" rtlCol="0">
            <a:spAutoFit/>
          </a:bodyPr>
          <a:lstStyle/>
          <a:p>
            <a:r>
              <a:rPr lang="pt-BR" dirty="0">
                <a:latin typeface="Bahnschrift SemiCondensed" panose="020B0502040204020203" pitchFamily="34" charset="0"/>
              </a:rPr>
              <a:t>Charles Darwin</a:t>
            </a:r>
          </a:p>
          <a:p>
            <a:r>
              <a:rPr lang="pt-BR" dirty="0">
                <a:latin typeface="Bahnschrift Light Condensed" panose="020B0502040204020203" pitchFamily="34" charset="0"/>
              </a:rPr>
              <a:t>O “paizão” da biologia </a:t>
            </a:r>
          </a:p>
        </p:txBody>
      </p:sp>
    </p:spTree>
    <p:extLst>
      <p:ext uri="{BB962C8B-B14F-4D97-AF65-F5344CB8AC3E}">
        <p14:creationId xmlns:p14="http://schemas.microsoft.com/office/powerpoint/2010/main" val="2521059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a:stretch>
        </a:blipFill>
        <a:effectLst/>
      </p:bgPr>
    </p:bg>
    <p:spTree>
      <p:nvGrpSpPr>
        <p:cNvPr id="1" name=""/>
        <p:cNvGrpSpPr/>
        <p:nvPr/>
      </p:nvGrpSpPr>
      <p:grpSpPr>
        <a:xfrm>
          <a:off x="0" y="0"/>
          <a:ext cx="0" cy="0"/>
          <a:chOff x="0" y="0"/>
          <a:chExt cx="0" cy="0"/>
        </a:xfrm>
      </p:grpSpPr>
      <p:sp>
        <p:nvSpPr>
          <p:cNvPr id="57" name="Retângulo 56">
            <a:extLst>
              <a:ext uri="{FF2B5EF4-FFF2-40B4-BE49-F238E27FC236}">
                <a16:creationId xmlns:a16="http://schemas.microsoft.com/office/drawing/2014/main" id="{9FDB79F9-098A-4B41-A8DC-36EDCB309AEC}"/>
              </a:ext>
            </a:extLst>
          </p:cNvPr>
          <p:cNvSpPr/>
          <p:nvPr/>
        </p:nvSpPr>
        <p:spPr>
          <a:xfrm>
            <a:off x="232228" y="1032256"/>
            <a:ext cx="11727543" cy="4361043"/>
          </a:xfrm>
          <a:custGeom>
            <a:avLst/>
            <a:gdLst>
              <a:gd name="connsiteX0" fmla="*/ 0 w 11727543"/>
              <a:gd name="connsiteY0" fmla="*/ 0 h 4361043"/>
              <a:gd name="connsiteX1" fmla="*/ 455305 w 11727543"/>
              <a:gd name="connsiteY1" fmla="*/ 0 h 4361043"/>
              <a:gd name="connsiteX2" fmla="*/ 910609 w 11727543"/>
              <a:gd name="connsiteY2" fmla="*/ 0 h 4361043"/>
              <a:gd name="connsiteX3" fmla="*/ 1600465 w 11727543"/>
              <a:gd name="connsiteY3" fmla="*/ 0 h 4361043"/>
              <a:gd name="connsiteX4" fmla="*/ 2407596 w 11727543"/>
              <a:gd name="connsiteY4" fmla="*/ 0 h 4361043"/>
              <a:gd name="connsiteX5" fmla="*/ 3332002 w 11727543"/>
              <a:gd name="connsiteY5" fmla="*/ 0 h 4361043"/>
              <a:gd name="connsiteX6" fmla="*/ 4139133 w 11727543"/>
              <a:gd name="connsiteY6" fmla="*/ 0 h 4361043"/>
              <a:gd name="connsiteX7" fmla="*/ 4828988 w 11727543"/>
              <a:gd name="connsiteY7" fmla="*/ 0 h 4361043"/>
              <a:gd name="connsiteX8" fmla="*/ 5401568 w 11727543"/>
              <a:gd name="connsiteY8" fmla="*/ 0 h 4361043"/>
              <a:gd name="connsiteX9" fmla="*/ 5739598 w 11727543"/>
              <a:gd name="connsiteY9" fmla="*/ 0 h 4361043"/>
              <a:gd name="connsiteX10" fmla="*/ 6312178 w 11727543"/>
              <a:gd name="connsiteY10" fmla="*/ 0 h 4361043"/>
              <a:gd name="connsiteX11" fmla="*/ 6884758 w 11727543"/>
              <a:gd name="connsiteY11" fmla="*/ 0 h 4361043"/>
              <a:gd name="connsiteX12" fmla="*/ 7809164 w 11727543"/>
              <a:gd name="connsiteY12" fmla="*/ 0 h 4361043"/>
              <a:gd name="connsiteX13" fmla="*/ 8616295 w 11727543"/>
              <a:gd name="connsiteY13" fmla="*/ 0 h 4361043"/>
              <a:gd name="connsiteX14" fmla="*/ 9540701 w 11727543"/>
              <a:gd name="connsiteY14" fmla="*/ 0 h 4361043"/>
              <a:gd name="connsiteX15" fmla="*/ 10347832 w 11727543"/>
              <a:gd name="connsiteY15" fmla="*/ 0 h 4361043"/>
              <a:gd name="connsiteX16" fmla="*/ 10920412 w 11727543"/>
              <a:gd name="connsiteY16" fmla="*/ 0 h 4361043"/>
              <a:gd name="connsiteX17" fmla="*/ 11727543 w 11727543"/>
              <a:gd name="connsiteY17" fmla="*/ 0 h 4361043"/>
              <a:gd name="connsiteX18" fmla="*/ 11727543 w 11727543"/>
              <a:gd name="connsiteY18" fmla="*/ 666617 h 4361043"/>
              <a:gd name="connsiteX19" fmla="*/ 11727543 w 11727543"/>
              <a:gd name="connsiteY19" fmla="*/ 1376844 h 4361043"/>
              <a:gd name="connsiteX20" fmla="*/ 11727543 w 11727543"/>
              <a:gd name="connsiteY20" fmla="*/ 1956239 h 4361043"/>
              <a:gd name="connsiteX21" fmla="*/ 11727543 w 11727543"/>
              <a:gd name="connsiteY21" fmla="*/ 2622856 h 4361043"/>
              <a:gd name="connsiteX22" fmla="*/ 11727543 w 11727543"/>
              <a:gd name="connsiteY22" fmla="*/ 3245862 h 4361043"/>
              <a:gd name="connsiteX23" fmla="*/ 11727543 w 11727543"/>
              <a:gd name="connsiteY23" fmla="*/ 3781647 h 4361043"/>
              <a:gd name="connsiteX24" fmla="*/ 11727543 w 11727543"/>
              <a:gd name="connsiteY24" fmla="*/ 4361043 h 4361043"/>
              <a:gd name="connsiteX25" fmla="*/ 10803137 w 11727543"/>
              <a:gd name="connsiteY25" fmla="*/ 4361043 h 4361043"/>
              <a:gd name="connsiteX26" fmla="*/ 10230557 w 11727543"/>
              <a:gd name="connsiteY26" fmla="*/ 4361043 h 4361043"/>
              <a:gd name="connsiteX27" fmla="*/ 9657977 w 11727543"/>
              <a:gd name="connsiteY27" fmla="*/ 4361043 h 4361043"/>
              <a:gd name="connsiteX28" fmla="*/ 8733570 w 11727543"/>
              <a:gd name="connsiteY28" fmla="*/ 4361043 h 4361043"/>
              <a:gd name="connsiteX29" fmla="*/ 8395541 w 11727543"/>
              <a:gd name="connsiteY29" fmla="*/ 4361043 h 4361043"/>
              <a:gd name="connsiteX30" fmla="*/ 8057512 w 11727543"/>
              <a:gd name="connsiteY30" fmla="*/ 4361043 h 4361043"/>
              <a:gd name="connsiteX31" fmla="*/ 7484932 w 11727543"/>
              <a:gd name="connsiteY31" fmla="*/ 4361043 h 4361043"/>
              <a:gd name="connsiteX32" fmla="*/ 6560526 w 11727543"/>
              <a:gd name="connsiteY32" fmla="*/ 4361043 h 4361043"/>
              <a:gd name="connsiteX33" fmla="*/ 5987945 w 11727543"/>
              <a:gd name="connsiteY33" fmla="*/ 4361043 h 4361043"/>
              <a:gd name="connsiteX34" fmla="*/ 5180815 w 11727543"/>
              <a:gd name="connsiteY34" fmla="*/ 4361043 h 4361043"/>
              <a:gd name="connsiteX35" fmla="*/ 4608235 w 11727543"/>
              <a:gd name="connsiteY35" fmla="*/ 4361043 h 4361043"/>
              <a:gd name="connsiteX36" fmla="*/ 3801104 w 11727543"/>
              <a:gd name="connsiteY36" fmla="*/ 4361043 h 4361043"/>
              <a:gd name="connsiteX37" fmla="*/ 2993973 w 11727543"/>
              <a:gd name="connsiteY37" fmla="*/ 4361043 h 4361043"/>
              <a:gd name="connsiteX38" fmla="*/ 2655944 w 11727543"/>
              <a:gd name="connsiteY38" fmla="*/ 4361043 h 4361043"/>
              <a:gd name="connsiteX39" fmla="*/ 2083364 w 11727543"/>
              <a:gd name="connsiteY39" fmla="*/ 4361043 h 4361043"/>
              <a:gd name="connsiteX40" fmla="*/ 1745334 w 11727543"/>
              <a:gd name="connsiteY40" fmla="*/ 4361043 h 4361043"/>
              <a:gd name="connsiteX41" fmla="*/ 820928 w 11727543"/>
              <a:gd name="connsiteY41" fmla="*/ 4361043 h 4361043"/>
              <a:gd name="connsiteX42" fmla="*/ 0 w 11727543"/>
              <a:gd name="connsiteY42" fmla="*/ 4361043 h 4361043"/>
              <a:gd name="connsiteX43" fmla="*/ 0 w 11727543"/>
              <a:gd name="connsiteY43" fmla="*/ 3738037 h 4361043"/>
              <a:gd name="connsiteX44" fmla="*/ 0 w 11727543"/>
              <a:gd name="connsiteY44" fmla="*/ 3115031 h 4361043"/>
              <a:gd name="connsiteX45" fmla="*/ 0 w 11727543"/>
              <a:gd name="connsiteY45" fmla="*/ 2492025 h 4361043"/>
              <a:gd name="connsiteX46" fmla="*/ 0 w 11727543"/>
              <a:gd name="connsiteY46" fmla="*/ 1999850 h 4361043"/>
              <a:gd name="connsiteX47" fmla="*/ 0 w 11727543"/>
              <a:gd name="connsiteY47" fmla="*/ 1289623 h 4361043"/>
              <a:gd name="connsiteX48" fmla="*/ 0 w 11727543"/>
              <a:gd name="connsiteY48" fmla="*/ 797448 h 4361043"/>
              <a:gd name="connsiteX49" fmla="*/ 0 w 11727543"/>
              <a:gd name="connsiteY49" fmla="*/ 0 h 436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727543" h="4361043" fill="none" extrusionOk="0">
                <a:moveTo>
                  <a:pt x="0" y="0"/>
                </a:moveTo>
                <a:cubicBezTo>
                  <a:pt x="208026" y="-12806"/>
                  <a:pt x="265816" y="5853"/>
                  <a:pt x="455305" y="0"/>
                </a:cubicBezTo>
                <a:cubicBezTo>
                  <a:pt x="644794" y="-5853"/>
                  <a:pt x="692333" y="6711"/>
                  <a:pt x="910609" y="0"/>
                </a:cubicBezTo>
                <a:cubicBezTo>
                  <a:pt x="1128885" y="-6711"/>
                  <a:pt x="1299157" y="12040"/>
                  <a:pt x="1600465" y="0"/>
                </a:cubicBezTo>
                <a:cubicBezTo>
                  <a:pt x="1901773" y="-12040"/>
                  <a:pt x="2144798" y="10897"/>
                  <a:pt x="2407596" y="0"/>
                </a:cubicBezTo>
                <a:cubicBezTo>
                  <a:pt x="2670394" y="-10897"/>
                  <a:pt x="3099100" y="44999"/>
                  <a:pt x="3332002" y="0"/>
                </a:cubicBezTo>
                <a:cubicBezTo>
                  <a:pt x="3564904" y="-44999"/>
                  <a:pt x="3780363" y="17064"/>
                  <a:pt x="4139133" y="0"/>
                </a:cubicBezTo>
                <a:cubicBezTo>
                  <a:pt x="4497903" y="-17064"/>
                  <a:pt x="4618581" y="-31014"/>
                  <a:pt x="4828988" y="0"/>
                </a:cubicBezTo>
                <a:cubicBezTo>
                  <a:pt x="5039395" y="31014"/>
                  <a:pt x="5256334" y="27591"/>
                  <a:pt x="5401568" y="0"/>
                </a:cubicBezTo>
                <a:cubicBezTo>
                  <a:pt x="5546802" y="-27591"/>
                  <a:pt x="5666272" y="-817"/>
                  <a:pt x="5739598" y="0"/>
                </a:cubicBezTo>
                <a:cubicBezTo>
                  <a:pt x="5812924" y="817"/>
                  <a:pt x="6127118" y="-27840"/>
                  <a:pt x="6312178" y="0"/>
                </a:cubicBezTo>
                <a:cubicBezTo>
                  <a:pt x="6497238" y="27840"/>
                  <a:pt x="6768975" y="6720"/>
                  <a:pt x="6884758" y="0"/>
                </a:cubicBezTo>
                <a:cubicBezTo>
                  <a:pt x="7000541" y="-6720"/>
                  <a:pt x="7352736" y="-41185"/>
                  <a:pt x="7809164" y="0"/>
                </a:cubicBezTo>
                <a:cubicBezTo>
                  <a:pt x="8265592" y="41185"/>
                  <a:pt x="8373978" y="35853"/>
                  <a:pt x="8616295" y="0"/>
                </a:cubicBezTo>
                <a:cubicBezTo>
                  <a:pt x="8858612" y="-35853"/>
                  <a:pt x="9229759" y="32080"/>
                  <a:pt x="9540701" y="0"/>
                </a:cubicBezTo>
                <a:cubicBezTo>
                  <a:pt x="9851643" y="-32080"/>
                  <a:pt x="10012575" y="-3826"/>
                  <a:pt x="10347832" y="0"/>
                </a:cubicBezTo>
                <a:cubicBezTo>
                  <a:pt x="10683089" y="3826"/>
                  <a:pt x="10690487" y="22494"/>
                  <a:pt x="10920412" y="0"/>
                </a:cubicBezTo>
                <a:cubicBezTo>
                  <a:pt x="11150337" y="-22494"/>
                  <a:pt x="11540780" y="12658"/>
                  <a:pt x="11727543" y="0"/>
                </a:cubicBezTo>
                <a:cubicBezTo>
                  <a:pt x="11703265" y="244381"/>
                  <a:pt x="11717307" y="390129"/>
                  <a:pt x="11727543" y="666617"/>
                </a:cubicBezTo>
                <a:cubicBezTo>
                  <a:pt x="11737779" y="943105"/>
                  <a:pt x="11754770" y="1173750"/>
                  <a:pt x="11727543" y="1376844"/>
                </a:cubicBezTo>
                <a:cubicBezTo>
                  <a:pt x="11700316" y="1579938"/>
                  <a:pt x="11704646" y="1814223"/>
                  <a:pt x="11727543" y="1956239"/>
                </a:cubicBezTo>
                <a:cubicBezTo>
                  <a:pt x="11750440" y="2098255"/>
                  <a:pt x="11703229" y="2406731"/>
                  <a:pt x="11727543" y="2622856"/>
                </a:cubicBezTo>
                <a:cubicBezTo>
                  <a:pt x="11751857" y="2838981"/>
                  <a:pt x="11699104" y="3014817"/>
                  <a:pt x="11727543" y="3245862"/>
                </a:cubicBezTo>
                <a:cubicBezTo>
                  <a:pt x="11755982" y="3476907"/>
                  <a:pt x="11734282" y="3531717"/>
                  <a:pt x="11727543" y="3781647"/>
                </a:cubicBezTo>
                <a:cubicBezTo>
                  <a:pt x="11720804" y="4031577"/>
                  <a:pt x="11726549" y="4136831"/>
                  <a:pt x="11727543" y="4361043"/>
                </a:cubicBezTo>
                <a:cubicBezTo>
                  <a:pt x="11330987" y="4326758"/>
                  <a:pt x="11132892" y="4401460"/>
                  <a:pt x="10803137" y="4361043"/>
                </a:cubicBezTo>
                <a:cubicBezTo>
                  <a:pt x="10473382" y="4320626"/>
                  <a:pt x="10487417" y="4360084"/>
                  <a:pt x="10230557" y="4361043"/>
                </a:cubicBezTo>
                <a:cubicBezTo>
                  <a:pt x="9973697" y="4362002"/>
                  <a:pt x="9850075" y="4352544"/>
                  <a:pt x="9657977" y="4361043"/>
                </a:cubicBezTo>
                <a:cubicBezTo>
                  <a:pt x="9465879" y="4369542"/>
                  <a:pt x="8984389" y="4321474"/>
                  <a:pt x="8733570" y="4361043"/>
                </a:cubicBezTo>
                <a:cubicBezTo>
                  <a:pt x="8482751" y="4400612"/>
                  <a:pt x="8510859" y="4344709"/>
                  <a:pt x="8395541" y="4361043"/>
                </a:cubicBezTo>
                <a:cubicBezTo>
                  <a:pt x="8280223" y="4377377"/>
                  <a:pt x="8164183" y="4352207"/>
                  <a:pt x="8057512" y="4361043"/>
                </a:cubicBezTo>
                <a:cubicBezTo>
                  <a:pt x="7950841" y="4369879"/>
                  <a:pt x="7770917" y="4386937"/>
                  <a:pt x="7484932" y="4361043"/>
                </a:cubicBezTo>
                <a:cubicBezTo>
                  <a:pt x="7198947" y="4335149"/>
                  <a:pt x="6825012" y="4390118"/>
                  <a:pt x="6560526" y="4361043"/>
                </a:cubicBezTo>
                <a:cubicBezTo>
                  <a:pt x="6296040" y="4331968"/>
                  <a:pt x="6112258" y="4357084"/>
                  <a:pt x="5987945" y="4361043"/>
                </a:cubicBezTo>
                <a:cubicBezTo>
                  <a:pt x="5863632" y="4365002"/>
                  <a:pt x="5475006" y="4322456"/>
                  <a:pt x="5180815" y="4361043"/>
                </a:cubicBezTo>
                <a:cubicBezTo>
                  <a:pt x="4886624" y="4399631"/>
                  <a:pt x="4771877" y="4334628"/>
                  <a:pt x="4608235" y="4361043"/>
                </a:cubicBezTo>
                <a:cubicBezTo>
                  <a:pt x="4444593" y="4387458"/>
                  <a:pt x="4016779" y="4340033"/>
                  <a:pt x="3801104" y="4361043"/>
                </a:cubicBezTo>
                <a:cubicBezTo>
                  <a:pt x="3585429" y="4382053"/>
                  <a:pt x="3391568" y="4399226"/>
                  <a:pt x="2993973" y="4361043"/>
                </a:cubicBezTo>
                <a:cubicBezTo>
                  <a:pt x="2596378" y="4322860"/>
                  <a:pt x="2797614" y="4372066"/>
                  <a:pt x="2655944" y="4361043"/>
                </a:cubicBezTo>
                <a:cubicBezTo>
                  <a:pt x="2514274" y="4350020"/>
                  <a:pt x="2200555" y="4386661"/>
                  <a:pt x="2083364" y="4361043"/>
                </a:cubicBezTo>
                <a:cubicBezTo>
                  <a:pt x="1966173" y="4335425"/>
                  <a:pt x="1905751" y="4357960"/>
                  <a:pt x="1745334" y="4361043"/>
                </a:cubicBezTo>
                <a:cubicBezTo>
                  <a:pt x="1584917" y="4364127"/>
                  <a:pt x="1082091" y="4361651"/>
                  <a:pt x="820928" y="4361043"/>
                </a:cubicBezTo>
                <a:cubicBezTo>
                  <a:pt x="559765" y="4360435"/>
                  <a:pt x="274654" y="4359716"/>
                  <a:pt x="0" y="4361043"/>
                </a:cubicBezTo>
                <a:cubicBezTo>
                  <a:pt x="-23897" y="4160790"/>
                  <a:pt x="-1268" y="3987452"/>
                  <a:pt x="0" y="3738037"/>
                </a:cubicBezTo>
                <a:cubicBezTo>
                  <a:pt x="1268" y="3488622"/>
                  <a:pt x="9331" y="3391567"/>
                  <a:pt x="0" y="3115031"/>
                </a:cubicBezTo>
                <a:cubicBezTo>
                  <a:pt x="-9331" y="2838495"/>
                  <a:pt x="4763" y="2706897"/>
                  <a:pt x="0" y="2492025"/>
                </a:cubicBezTo>
                <a:cubicBezTo>
                  <a:pt x="-4763" y="2277153"/>
                  <a:pt x="20239" y="2174256"/>
                  <a:pt x="0" y="1999850"/>
                </a:cubicBezTo>
                <a:cubicBezTo>
                  <a:pt x="-20239" y="1825445"/>
                  <a:pt x="-11994" y="1557425"/>
                  <a:pt x="0" y="1289623"/>
                </a:cubicBezTo>
                <a:cubicBezTo>
                  <a:pt x="11994" y="1021821"/>
                  <a:pt x="-12898" y="1027695"/>
                  <a:pt x="0" y="797448"/>
                </a:cubicBezTo>
                <a:cubicBezTo>
                  <a:pt x="12898" y="567201"/>
                  <a:pt x="8223" y="381329"/>
                  <a:pt x="0" y="0"/>
                </a:cubicBezTo>
                <a:close/>
              </a:path>
              <a:path w="11727543" h="4361043" stroke="0" extrusionOk="0">
                <a:moveTo>
                  <a:pt x="0" y="0"/>
                </a:moveTo>
                <a:cubicBezTo>
                  <a:pt x="272384" y="20199"/>
                  <a:pt x="512878" y="44708"/>
                  <a:pt x="924406" y="0"/>
                </a:cubicBezTo>
                <a:cubicBezTo>
                  <a:pt x="1335934" y="-44708"/>
                  <a:pt x="1276926" y="-27646"/>
                  <a:pt x="1496986" y="0"/>
                </a:cubicBezTo>
                <a:cubicBezTo>
                  <a:pt x="1717046" y="27646"/>
                  <a:pt x="1902069" y="21419"/>
                  <a:pt x="2069566" y="0"/>
                </a:cubicBezTo>
                <a:cubicBezTo>
                  <a:pt x="2237063" y="-21419"/>
                  <a:pt x="2452169" y="26423"/>
                  <a:pt x="2642146" y="0"/>
                </a:cubicBezTo>
                <a:cubicBezTo>
                  <a:pt x="2832123" y="-26423"/>
                  <a:pt x="2964166" y="4381"/>
                  <a:pt x="3214726" y="0"/>
                </a:cubicBezTo>
                <a:cubicBezTo>
                  <a:pt x="3465286" y="-4381"/>
                  <a:pt x="3513194" y="2288"/>
                  <a:pt x="3670031" y="0"/>
                </a:cubicBezTo>
                <a:cubicBezTo>
                  <a:pt x="3826869" y="-2288"/>
                  <a:pt x="4002862" y="-5315"/>
                  <a:pt x="4242611" y="0"/>
                </a:cubicBezTo>
                <a:cubicBezTo>
                  <a:pt x="4482360" y="5315"/>
                  <a:pt x="4675373" y="32461"/>
                  <a:pt x="5049742" y="0"/>
                </a:cubicBezTo>
                <a:cubicBezTo>
                  <a:pt x="5424111" y="-32461"/>
                  <a:pt x="5469254" y="-27092"/>
                  <a:pt x="5622322" y="0"/>
                </a:cubicBezTo>
                <a:cubicBezTo>
                  <a:pt x="5775390" y="27092"/>
                  <a:pt x="5864647" y="-1570"/>
                  <a:pt x="6077627" y="0"/>
                </a:cubicBezTo>
                <a:cubicBezTo>
                  <a:pt x="6290607" y="1570"/>
                  <a:pt x="6248140" y="1774"/>
                  <a:pt x="6415656" y="0"/>
                </a:cubicBezTo>
                <a:cubicBezTo>
                  <a:pt x="6583172" y="-1774"/>
                  <a:pt x="6776629" y="-16770"/>
                  <a:pt x="6988236" y="0"/>
                </a:cubicBezTo>
                <a:cubicBezTo>
                  <a:pt x="7199843" y="16770"/>
                  <a:pt x="7454439" y="-31945"/>
                  <a:pt x="7678091" y="0"/>
                </a:cubicBezTo>
                <a:cubicBezTo>
                  <a:pt x="7901743" y="31945"/>
                  <a:pt x="8126365" y="32283"/>
                  <a:pt x="8367947" y="0"/>
                </a:cubicBezTo>
                <a:cubicBezTo>
                  <a:pt x="8609529" y="-32283"/>
                  <a:pt x="8718327" y="25875"/>
                  <a:pt x="8940527" y="0"/>
                </a:cubicBezTo>
                <a:cubicBezTo>
                  <a:pt x="9162727" y="-25875"/>
                  <a:pt x="9187107" y="-11780"/>
                  <a:pt x="9278556" y="0"/>
                </a:cubicBezTo>
                <a:cubicBezTo>
                  <a:pt x="9370005" y="11780"/>
                  <a:pt x="9976602" y="-44295"/>
                  <a:pt x="10202962" y="0"/>
                </a:cubicBezTo>
                <a:cubicBezTo>
                  <a:pt x="10429322" y="44295"/>
                  <a:pt x="10443324" y="14319"/>
                  <a:pt x="10540992" y="0"/>
                </a:cubicBezTo>
                <a:cubicBezTo>
                  <a:pt x="10638660" y="-14319"/>
                  <a:pt x="10967222" y="-2213"/>
                  <a:pt x="11113572" y="0"/>
                </a:cubicBezTo>
                <a:cubicBezTo>
                  <a:pt x="11259922" y="2213"/>
                  <a:pt x="11435213" y="-4890"/>
                  <a:pt x="11727543" y="0"/>
                </a:cubicBezTo>
                <a:cubicBezTo>
                  <a:pt x="11733024" y="304289"/>
                  <a:pt x="11704517" y="437101"/>
                  <a:pt x="11727543" y="623006"/>
                </a:cubicBezTo>
                <a:cubicBezTo>
                  <a:pt x="11750569" y="808911"/>
                  <a:pt x="11755504" y="1054687"/>
                  <a:pt x="11727543" y="1246012"/>
                </a:cubicBezTo>
                <a:cubicBezTo>
                  <a:pt x="11699582" y="1437337"/>
                  <a:pt x="11722051" y="1671610"/>
                  <a:pt x="11727543" y="1869018"/>
                </a:cubicBezTo>
                <a:cubicBezTo>
                  <a:pt x="11733035" y="2066426"/>
                  <a:pt x="11739660" y="2277928"/>
                  <a:pt x="11727543" y="2404804"/>
                </a:cubicBezTo>
                <a:cubicBezTo>
                  <a:pt x="11715426" y="2531680"/>
                  <a:pt x="11711421" y="2784575"/>
                  <a:pt x="11727543" y="3071420"/>
                </a:cubicBezTo>
                <a:cubicBezTo>
                  <a:pt x="11743665" y="3358265"/>
                  <a:pt x="11744994" y="3419547"/>
                  <a:pt x="11727543" y="3563595"/>
                </a:cubicBezTo>
                <a:cubicBezTo>
                  <a:pt x="11710092" y="3707643"/>
                  <a:pt x="11719323" y="4125928"/>
                  <a:pt x="11727543" y="4361043"/>
                </a:cubicBezTo>
                <a:cubicBezTo>
                  <a:pt x="11565304" y="4361398"/>
                  <a:pt x="11551579" y="4363998"/>
                  <a:pt x="11389514" y="4361043"/>
                </a:cubicBezTo>
                <a:cubicBezTo>
                  <a:pt x="11227449" y="4358088"/>
                  <a:pt x="11058481" y="4370208"/>
                  <a:pt x="10816934" y="4361043"/>
                </a:cubicBezTo>
                <a:cubicBezTo>
                  <a:pt x="10575387" y="4351878"/>
                  <a:pt x="10573966" y="4358641"/>
                  <a:pt x="10478905" y="4361043"/>
                </a:cubicBezTo>
                <a:cubicBezTo>
                  <a:pt x="10383844" y="4363445"/>
                  <a:pt x="10130072" y="4365234"/>
                  <a:pt x="10023600" y="4361043"/>
                </a:cubicBezTo>
                <a:cubicBezTo>
                  <a:pt x="9917128" y="4356852"/>
                  <a:pt x="9763681" y="4365733"/>
                  <a:pt x="9568295" y="4361043"/>
                </a:cubicBezTo>
                <a:cubicBezTo>
                  <a:pt x="9372909" y="4356353"/>
                  <a:pt x="9119967" y="4396770"/>
                  <a:pt x="8761164" y="4361043"/>
                </a:cubicBezTo>
                <a:cubicBezTo>
                  <a:pt x="8402361" y="4325316"/>
                  <a:pt x="8303600" y="4369087"/>
                  <a:pt x="8188584" y="4361043"/>
                </a:cubicBezTo>
                <a:cubicBezTo>
                  <a:pt x="8073568" y="4352999"/>
                  <a:pt x="7740762" y="4332510"/>
                  <a:pt x="7616004" y="4361043"/>
                </a:cubicBezTo>
                <a:cubicBezTo>
                  <a:pt x="7491246" y="4389576"/>
                  <a:pt x="7112745" y="4339961"/>
                  <a:pt x="6691598" y="4361043"/>
                </a:cubicBezTo>
                <a:cubicBezTo>
                  <a:pt x="6270451" y="4382125"/>
                  <a:pt x="6035815" y="4326007"/>
                  <a:pt x="5767192" y="4361043"/>
                </a:cubicBezTo>
                <a:cubicBezTo>
                  <a:pt x="5498569" y="4396079"/>
                  <a:pt x="5396832" y="4376744"/>
                  <a:pt x="5077336" y="4361043"/>
                </a:cubicBezTo>
                <a:cubicBezTo>
                  <a:pt x="4757840" y="4345342"/>
                  <a:pt x="4829885" y="4349444"/>
                  <a:pt x="4739307" y="4361043"/>
                </a:cubicBezTo>
                <a:cubicBezTo>
                  <a:pt x="4648729" y="4372642"/>
                  <a:pt x="4388989" y="4350750"/>
                  <a:pt x="4049452" y="4361043"/>
                </a:cubicBezTo>
                <a:cubicBezTo>
                  <a:pt x="3709915" y="4371336"/>
                  <a:pt x="3676272" y="4334251"/>
                  <a:pt x="3476872" y="4361043"/>
                </a:cubicBezTo>
                <a:cubicBezTo>
                  <a:pt x="3277472" y="4387835"/>
                  <a:pt x="3034067" y="4343234"/>
                  <a:pt x="2904292" y="4361043"/>
                </a:cubicBezTo>
                <a:cubicBezTo>
                  <a:pt x="2774517" y="4378852"/>
                  <a:pt x="2704338" y="4358668"/>
                  <a:pt x="2566262" y="4361043"/>
                </a:cubicBezTo>
                <a:cubicBezTo>
                  <a:pt x="2428186" y="4363419"/>
                  <a:pt x="1925402" y="4380059"/>
                  <a:pt x="1759131" y="4361043"/>
                </a:cubicBezTo>
                <a:cubicBezTo>
                  <a:pt x="1592860" y="4342027"/>
                  <a:pt x="1412991" y="4372158"/>
                  <a:pt x="1186551" y="4361043"/>
                </a:cubicBezTo>
                <a:cubicBezTo>
                  <a:pt x="960111" y="4349928"/>
                  <a:pt x="487024" y="4345908"/>
                  <a:pt x="0" y="4361043"/>
                </a:cubicBezTo>
                <a:cubicBezTo>
                  <a:pt x="18642" y="4162097"/>
                  <a:pt x="22891" y="4005219"/>
                  <a:pt x="0" y="3694426"/>
                </a:cubicBezTo>
                <a:cubicBezTo>
                  <a:pt x="-22891" y="3383633"/>
                  <a:pt x="-3092" y="3255296"/>
                  <a:pt x="0" y="3115031"/>
                </a:cubicBezTo>
                <a:cubicBezTo>
                  <a:pt x="3092" y="2974766"/>
                  <a:pt x="-11343" y="2716526"/>
                  <a:pt x="0" y="2404804"/>
                </a:cubicBezTo>
                <a:cubicBezTo>
                  <a:pt x="11343" y="2093082"/>
                  <a:pt x="16061" y="2027582"/>
                  <a:pt x="0" y="1912629"/>
                </a:cubicBezTo>
                <a:cubicBezTo>
                  <a:pt x="-16061" y="1797676"/>
                  <a:pt x="7504" y="1534100"/>
                  <a:pt x="0" y="1289623"/>
                </a:cubicBezTo>
                <a:cubicBezTo>
                  <a:pt x="-7504" y="1045146"/>
                  <a:pt x="-8791" y="840420"/>
                  <a:pt x="0" y="579396"/>
                </a:cubicBezTo>
                <a:cubicBezTo>
                  <a:pt x="8791" y="318372"/>
                  <a:pt x="12369" y="186730"/>
                  <a:pt x="0" y="0"/>
                </a:cubicBezTo>
                <a:close/>
              </a:path>
            </a:pathLst>
          </a:custGeom>
          <a:solidFill>
            <a:schemeClr val="bg2"/>
          </a:solidFill>
          <a:ln w="28575">
            <a:solidFill>
              <a:schemeClr val="tx1"/>
            </a:solidFill>
            <a:extLst>
              <a:ext uri="{C807C97D-BFC1-408E-A445-0C87EB9F89A2}">
                <ask:lineSketchStyleProps xmlns:ask="http://schemas.microsoft.com/office/drawing/2018/sketchyshapes" sd="1941035394">
                  <a:prstGeom prst="rect">
                    <a:avLst/>
                  </a:prstGeom>
                  <ask:type>
                    <ask:lineSketchFreehand/>
                  </ask:type>
                </ask:lineSketchStyleProps>
              </a:ext>
            </a:extLst>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dirty="0"/>
          </a:p>
        </p:txBody>
      </p:sp>
      <p:pic>
        <p:nvPicPr>
          <p:cNvPr id="11" name="Gráfico 10" descr="Grupo de pessoas com preenchimento sólido">
            <a:extLst>
              <a:ext uri="{FF2B5EF4-FFF2-40B4-BE49-F238E27FC236}">
                <a16:creationId xmlns:a16="http://schemas.microsoft.com/office/drawing/2014/main" id="{1B6D0A24-1EF7-4156-9779-801685CC60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1902" y="1310877"/>
            <a:ext cx="3511825" cy="3511825"/>
          </a:xfrm>
          <a:prstGeom prst="rect">
            <a:avLst/>
          </a:prstGeom>
        </p:spPr>
      </p:pic>
      <p:sp>
        <p:nvSpPr>
          <p:cNvPr id="18" name="Retângulo 17">
            <a:extLst>
              <a:ext uri="{FF2B5EF4-FFF2-40B4-BE49-F238E27FC236}">
                <a16:creationId xmlns:a16="http://schemas.microsoft.com/office/drawing/2014/main" id="{CC3D9CE0-7112-4A72-9ED5-AD291813D6BD}"/>
              </a:ext>
            </a:extLst>
          </p:cNvPr>
          <p:cNvSpPr/>
          <p:nvPr/>
        </p:nvSpPr>
        <p:spPr>
          <a:xfrm>
            <a:off x="3047900" y="2430996"/>
            <a:ext cx="444500" cy="1193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Gráfico 14" descr="Homem com preenchimento sólido">
            <a:extLst>
              <a:ext uri="{FF2B5EF4-FFF2-40B4-BE49-F238E27FC236}">
                <a16:creationId xmlns:a16="http://schemas.microsoft.com/office/drawing/2014/main" id="{5799B2A3-EF62-4223-8177-176B358185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92300" y="2507992"/>
            <a:ext cx="1137704" cy="1147081"/>
          </a:xfrm>
          <a:prstGeom prst="rect">
            <a:avLst/>
          </a:prstGeom>
        </p:spPr>
      </p:pic>
      <p:cxnSp>
        <p:nvCxnSpPr>
          <p:cNvPr id="26" name="Conector de Seta Reta 25">
            <a:extLst>
              <a:ext uri="{FF2B5EF4-FFF2-40B4-BE49-F238E27FC236}">
                <a16:creationId xmlns:a16="http://schemas.microsoft.com/office/drawing/2014/main" id="{B5574304-57A7-434B-9D08-D9FF3D353F41}"/>
              </a:ext>
            </a:extLst>
          </p:cNvPr>
          <p:cNvCxnSpPr>
            <a:cxnSpLocks/>
          </p:cNvCxnSpPr>
          <p:nvPr/>
        </p:nvCxnSpPr>
        <p:spPr>
          <a:xfrm flipV="1">
            <a:off x="3910493" y="3023868"/>
            <a:ext cx="841715" cy="1"/>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8" name="CaixaDeTexto 27">
            <a:extLst>
              <a:ext uri="{FF2B5EF4-FFF2-40B4-BE49-F238E27FC236}">
                <a16:creationId xmlns:a16="http://schemas.microsoft.com/office/drawing/2014/main" id="{9406AED6-6994-460C-A3C8-6CEB31D14ECE}"/>
              </a:ext>
            </a:extLst>
          </p:cNvPr>
          <p:cNvSpPr txBox="1"/>
          <p:nvPr/>
        </p:nvSpPr>
        <p:spPr>
          <a:xfrm>
            <a:off x="873760" y="4744057"/>
            <a:ext cx="3092787" cy="369332"/>
          </a:xfrm>
          <a:prstGeom prst="rect">
            <a:avLst/>
          </a:prstGeom>
          <a:noFill/>
        </p:spPr>
        <p:txBody>
          <a:bodyPr wrap="square" rtlCol="0">
            <a:spAutoFit/>
          </a:bodyPr>
          <a:lstStyle/>
          <a:p>
            <a:pPr algn="ctr"/>
            <a:r>
              <a:rPr lang="pt-BR" dirty="0">
                <a:latin typeface="Bahnschrift Light Condensed" panose="020B0502040204020203" pitchFamily="34" charset="0"/>
              </a:rPr>
              <a:t>Unidades observacionais</a:t>
            </a:r>
          </a:p>
        </p:txBody>
      </p:sp>
      <p:sp>
        <p:nvSpPr>
          <p:cNvPr id="31" name="CaixaDeTexto 30">
            <a:extLst>
              <a:ext uri="{FF2B5EF4-FFF2-40B4-BE49-F238E27FC236}">
                <a16:creationId xmlns:a16="http://schemas.microsoft.com/office/drawing/2014/main" id="{81B0E998-E859-45F2-A2F9-A847860E93E8}"/>
              </a:ext>
            </a:extLst>
          </p:cNvPr>
          <p:cNvSpPr txBox="1"/>
          <p:nvPr/>
        </p:nvSpPr>
        <p:spPr>
          <a:xfrm>
            <a:off x="4704763" y="4744057"/>
            <a:ext cx="1914307" cy="369332"/>
          </a:xfrm>
          <a:prstGeom prst="rect">
            <a:avLst/>
          </a:prstGeom>
          <a:noFill/>
        </p:spPr>
        <p:txBody>
          <a:bodyPr wrap="none" rtlCol="0">
            <a:spAutoFit/>
          </a:bodyPr>
          <a:lstStyle/>
          <a:p>
            <a:r>
              <a:rPr lang="pt-BR" dirty="0">
                <a:latin typeface="Bahnschrift Light Condensed" panose="020B0502040204020203" pitchFamily="34" charset="0"/>
              </a:rPr>
              <a:t>Unidade observacional</a:t>
            </a:r>
          </a:p>
        </p:txBody>
      </p:sp>
      <p:pic>
        <p:nvPicPr>
          <p:cNvPr id="35" name="Gráfico 34" descr="Febre com preenchimento sólido">
            <a:extLst>
              <a:ext uri="{FF2B5EF4-FFF2-40B4-BE49-F238E27FC236}">
                <a16:creationId xmlns:a16="http://schemas.microsoft.com/office/drawing/2014/main" id="{6EC4F7F9-52FD-48BE-8BFE-0E9BF3B7352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58299" y="1468555"/>
            <a:ext cx="540000" cy="540000"/>
          </a:xfrm>
          <a:prstGeom prst="rect">
            <a:avLst/>
          </a:prstGeom>
        </p:spPr>
      </p:pic>
      <p:pic>
        <p:nvPicPr>
          <p:cNvPr id="38" name="Gráfico 37" descr="IV com preenchimento sólido">
            <a:extLst>
              <a:ext uri="{FF2B5EF4-FFF2-40B4-BE49-F238E27FC236}">
                <a16:creationId xmlns:a16="http://schemas.microsoft.com/office/drawing/2014/main" id="{7BC38EAF-FCBD-4E13-9B7C-C974F07136B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580155" y="2157944"/>
            <a:ext cx="540000" cy="540000"/>
          </a:xfrm>
          <a:prstGeom prst="rect">
            <a:avLst/>
          </a:prstGeom>
        </p:spPr>
      </p:pic>
      <p:pic>
        <p:nvPicPr>
          <p:cNvPr id="40" name="Gráfico 39" descr="Mosquito com preenchimento sólido">
            <a:extLst>
              <a:ext uri="{FF2B5EF4-FFF2-40B4-BE49-F238E27FC236}">
                <a16:creationId xmlns:a16="http://schemas.microsoft.com/office/drawing/2014/main" id="{500AB6B9-8BA2-404B-AA20-069031CAC73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580155" y="3794407"/>
            <a:ext cx="540000" cy="540000"/>
          </a:xfrm>
          <a:prstGeom prst="rect">
            <a:avLst/>
          </a:prstGeom>
        </p:spPr>
      </p:pic>
      <p:pic>
        <p:nvPicPr>
          <p:cNvPr id="41" name="Gráfico 40" descr="Rede online com preenchimento sólido">
            <a:extLst>
              <a:ext uri="{FF2B5EF4-FFF2-40B4-BE49-F238E27FC236}">
                <a16:creationId xmlns:a16="http://schemas.microsoft.com/office/drawing/2014/main" id="{387EBDAF-5EF2-47A7-ADD1-050DE62B915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584515" y="2960289"/>
            <a:ext cx="540000" cy="540000"/>
          </a:xfrm>
          <a:prstGeom prst="rect">
            <a:avLst/>
          </a:prstGeom>
        </p:spPr>
      </p:pic>
      <p:sp>
        <p:nvSpPr>
          <p:cNvPr id="29" name="Chave Esquerda 28">
            <a:extLst>
              <a:ext uri="{FF2B5EF4-FFF2-40B4-BE49-F238E27FC236}">
                <a16:creationId xmlns:a16="http://schemas.microsoft.com/office/drawing/2014/main" id="{1F493497-4455-4CC5-9323-9E45C3C15336}"/>
              </a:ext>
            </a:extLst>
          </p:cNvPr>
          <p:cNvSpPr/>
          <p:nvPr/>
        </p:nvSpPr>
        <p:spPr>
          <a:xfrm>
            <a:off x="6874354" y="1475711"/>
            <a:ext cx="244982" cy="3346991"/>
          </a:xfrm>
          <a:prstGeom prst="leftBrace">
            <a:avLst>
              <a:gd name="adj1" fmla="val 112014"/>
              <a:gd name="adj2" fmla="val 50000"/>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30" name="CaixaDeTexto 29">
            <a:extLst>
              <a:ext uri="{FF2B5EF4-FFF2-40B4-BE49-F238E27FC236}">
                <a16:creationId xmlns:a16="http://schemas.microsoft.com/office/drawing/2014/main" id="{CD170021-529F-4430-A7BE-32AB1D90614E}"/>
              </a:ext>
            </a:extLst>
          </p:cNvPr>
          <p:cNvSpPr txBox="1"/>
          <p:nvPr/>
        </p:nvSpPr>
        <p:spPr>
          <a:xfrm>
            <a:off x="8282504" y="1485470"/>
            <a:ext cx="2391608" cy="408623"/>
          </a:xfrm>
          <a:prstGeom prst="roundRect">
            <a:avLst/>
          </a:prstGeom>
          <a:noFill/>
        </p:spPr>
        <p:txBody>
          <a:bodyPr wrap="square" rtlCol="0">
            <a:spAutoFit/>
          </a:bodyPr>
          <a:lstStyle/>
          <a:p>
            <a:r>
              <a:rPr lang="pt-BR" dirty="0">
                <a:latin typeface="Bahnschrift Light Condensed" panose="020B0502040204020203" pitchFamily="34" charset="0"/>
              </a:rPr>
              <a:t>Temperatura:  </a:t>
            </a:r>
            <a:r>
              <a:rPr lang="pt-BR" b="1" dirty="0">
                <a:latin typeface="Bahnschrift Light Condensed" panose="020B0502040204020203" pitchFamily="34" charset="0"/>
              </a:rPr>
              <a:t>37ºC</a:t>
            </a:r>
          </a:p>
        </p:txBody>
      </p:sp>
      <p:sp>
        <p:nvSpPr>
          <p:cNvPr id="46" name="CaixaDeTexto 45">
            <a:extLst>
              <a:ext uri="{FF2B5EF4-FFF2-40B4-BE49-F238E27FC236}">
                <a16:creationId xmlns:a16="http://schemas.microsoft.com/office/drawing/2014/main" id="{45094288-49B4-4CA7-8F92-F2A7A0E59421}"/>
              </a:ext>
            </a:extLst>
          </p:cNvPr>
          <p:cNvSpPr txBox="1"/>
          <p:nvPr/>
        </p:nvSpPr>
        <p:spPr>
          <a:xfrm>
            <a:off x="8282505" y="2207329"/>
            <a:ext cx="2373054" cy="408623"/>
          </a:xfrm>
          <a:prstGeom prst="roundRect">
            <a:avLst/>
          </a:prstGeom>
          <a:noFill/>
        </p:spPr>
        <p:txBody>
          <a:bodyPr wrap="none" rtlCol="0">
            <a:spAutoFit/>
          </a:bodyPr>
          <a:lstStyle/>
          <a:p>
            <a:r>
              <a:rPr lang="pt-BR" dirty="0">
                <a:latin typeface="Bahnschrift Light Condensed" panose="020B0502040204020203" pitchFamily="34" charset="0"/>
              </a:rPr>
              <a:t>Glóbulos brancos: </a:t>
            </a:r>
            <a:r>
              <a:rPr lang="pt-BR" b="1" dirty="0">
                <a:latin typeface="Bahnschrift Light Condensed" panose="020B0502040204020203" pitchFamily="34" charset="0"/>
              </a:rPr>
              <a:t>15g/100ml</a:t>
            </a:r>
          </a:p>
        </p:txBody>
      </p:sp>
      <p:sp>
        <p:nvSpPr>
          <p:cNvPr id="47" name="CaixaDeTexto 46">
            <a:extLst>
              <a:ext uri="{FF2B5EF4-FFF2-40B4-BE49-F238E27FC236}">
                <a16:creationId xmlns:a16="http://schemas.microsoft.com/office/drawing/2014/main" id="{BBD92340-92A3-4A28-92BC-374D0D179185}"/>
              </a:ext>
            </a:extLst>
          </p:cNvPr>
          <p:cNvSpPr txBox="1"/>
          <p:nvPr/>
        </p:nvSpPr>
        <p:spPr>
          <a:xfrm>
            <a:off x="8252624" y="3023869"/>
            <a:ext cx="2113674" cy="408623"/>
          </a:xfrm>
          <a:prstGeom prst="roundRect">
            <a:avLst/>
          </a:prstGeom>
          <a:noFill/>
        </p:spPr>
        <p:txBody>
          <a:bodyPr wrap="square" rtlCol="0">
            <a:spAutoFit/>
          </a:bodyPr>
          <a:lstStyle/>
          <a:p>
            <a:r>
              <a:rPr lang="pt-BR" dirty="0">
                <a:latin typeface="Bahnschrift Light Condensed" panose="020B0502040204020203" pitchFamily="34" charset="0"/>
              </a:rPr>
              <a:t>Stress: </a:t>
            </a:r>
            <a:r>
              <a:rPr lang="pt-BR" b="1" dirty="0">
                <a:latin typeface="Bahnschrift Light Condensed" panose="020B0502040204020203" pitchFamily="34" charset="0"/>
              </a:rPr>
              <a:t>Relaxado</a:t>
            </a:r>
          </a:p>
        </p:txBody>
      </p:sp>
      <p:sp>
        <p:nvSpPr>
          <p:cNvPr id="48" name="CaixaDeTexto 47">
            <a:extLst>
              <a:ext uri="{FF2B5EF4-FFF2-40B4-BE49-F238E27FC236}">
                <a16:creationId xmlns:a16="http://schemas.microsoft.com/office/drawing/2014/main" id="{4101A5B9-45DE-4615-9280-BCEB6A2E7BA4}"/>
              </a:ext>
            </a:extLst>
          </p:cNvPr>
          <p:cNvSpPr txBox="1"/>
          <p:nvPr/>
        </p:nvSpPr>
        <p:spPr>
          <a:xfrm>
            <a:off x="8282504" y="3823206"/>
            <a:ext cx="1526492" cy="408623"/>
          </a:xfrm>
          <a:prstGeom prst="roundRect">
            <a:avLst/>
          </a:prstGeom>
          <a:noFill/>
        </p:spPr>
        <p:txBody>
          <a:bodyPr wrap="none" rtlCol="0">
            <a:spAutoFit/>
          </a:bodyPr>
          <a:lstStyle/>
          <a:p>
            <a:r>
              <a:rPr lang="pt-BR" dirty="0">
                <a:latin typeface="Bahnschrift Light Condensed" panose="020B0502040204020203" pitchFamily="34" charset="0"/>
              </a:rPr>
              <a:t>Dengue: </a:t>
            </a:r>
            <a:r>
              <a:rPr lang="pt-BR" b="1" dirty="0">
                <a:latin typeface="Bahnschrift Light Condensed" panose="020B0502040204020203" pitchFamily="34" charset="0"/>
              </a:rPr>
              <a:t>Negativo</a:t>
            </a:r>
          </a:p>
        </p:txBody>
      </p:sp>
      <p:sp>
        <p:nvSpPr>
          <p:cNvPr id="49" name="CaixaDeTexto 48">
            <a:extLst>
              <a:ext uri="{FF2B5EF4-FFF2-40B4-BE49-F238E27FC236}">
                <a16:creationId xmlns:a16="http://schemas.microsoft.com/office/drawing/2014/main" id="{934A6A37-DDD2-46E6-AC44-BC6A10B0D488}"/>
              </a:ext>
            </a:extLst>
          </p:cNvPr>
          <p:cNvSpPr txBox="1"/>
          <p:nvPr/>
        </p:nvSpPr>
        <p:spPr>
          <a:xfrm>
            <a:off x="8282504" y="4652863"/>
            <a:ext cx="1324888" cy="408623"/>
          </a:xfrm>
          <a:prstGeom prst="roundRect">
            <a:avLst/>
          </a:prstGeom>
          <a:noFill/>
        </p:spPr>
        <p:txBody>
          <a:bodyPr wrap="none" rtlCol="0">
            <a:spAutoFit/>
          </a:bodyPr>
          <a:lstStyle/>
          <a:p>
            <a:r>
              <a:rPr lang="pt-BR" dirty="0">
                <a:latin typeface="Bahnschrift Light Condensed" panose="020B0502040204020203" pitchFamily="34" charset="0"/>
              </a:rPr>
              <a:t>Idade: </a:t>
            </a:r>
            <a:r>
              <a:rPr lang="pt-BR" b="1" dirty="0">
                <a:latin typeface="Bahnschrift Light Condensed" panose="020B0502040204020203" pitchFamily="34" charset="0"/>
              </a:rPr>
              <a:t>40 anos</a:t>
            </a:r>
          </a:p>
        </p:txBody>
      </p:sp>
      <p:pic>
        <p:nvPicPr>
          <p:cNvPr id="2049" name="Gráfico 2048" descr="Usuário com preenchimento sólido">
            <a:extLst>
              <a:ext uri="{FF2B5EF4-FFF2-40B4-BE49-F238E27FC236}">
                <a16:creationId xmlns:a16="http://schemas.microsoft.com/office/drawing/2014/main" id="{D437DA55-50D2-437A-A7E8-CE9EF1504B8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639033" y="4515262"/>
            <a:ext cx="540000" cy="540000"/>
          </a:xfrm>
          <a:prstGeom prst="rect">
            <a:avLst/>
          </a:prstGeom>
        </p:spPr>
      </p:pic>
      <p:sp>
        <p:nvSpPr>
          <p:cNvPr id="2053" name="CaixaDeTexto 2052">
            <a:extLst>
              <a:ext uri="{FF2B5EF4-FFF2-40B4-BE49-F238E27FC236}">
                <a16:creationId xmlns:a16="http://schemas.microsoft.com/office/drawing/2014/main" id="{36229CE9-6E44-4AFB-9667-F59F0928D88A}"/>
              </a:ext>
            </a:extLst>
          </p:cNvPr>
          <p:cNvSpPr txBox="1"/>
          <p:nvPr/>
        </p:nvSpPr>
        <p:spPr>
          <a:xfrm>
            <a:off x="277370" y="5723765"/>
            <a:ext cx="11761713" cy="871180"/>
          </a:xfrm>
          <a:prstGeom prst="round2SameRect">
            <a:avLst/>
          </a:prstGeom>
          <a:solidFill>
            <a:schemeClr val="tx1">
              <a:lumMod val="75000"/>
              <a:lumOff val="25000"/>
            </a:schemeClr>
          </a:solidFill>
        </p:spPr>
        <p:txBody>
          <a:bodyPr wrap="square" rtlCol="0">
            <a:spAutoFit/>
          </a:bodyPr>
          <a:lstStyle/>
          <a:p>
            <a:r>
              <a:rPr lang="pt-BR" sz="2000" dirty="0">
                <a:solidFill>
                  <a:schemeClr val="bg1"/>
                </a:solidFill>
                <a:effectLst/>
                <a:latin typeface="Bahnschrift SemiCondensed" panose="020B0502040204020203" pitchFamily="34" charset="0"/>
                <a:ea typeface="Calibri" panose="020F0502020204030204" pitchFamily="34" charset="0"/>
                <a:cs typeface="Times New Roman" panose="02020603050405020304" pitchFamily="18" charset="0"/>
              </a:rPr>
              <a:t>Os </a:t>
            </a:r>
            <a:r>
              <a:rPr lang="pt-BR" sz="2400" b="1" dirty="0">
                <a:solidFill>
                  <a:schemeClr val="accent5"/>
                </a:solidFill>
                <a:effectLst/>
                <a:latin typeface="Bahnschrift SemiCondensed" panose="020B0502040204020203" pitchFamily="34" charset="0"/>
                <a:ea typeface="Calibri" panose="020F0502020204030204" pitchFamily="34" charset="0"/>
                <a:cs typeface="Times New Roman" panose="02020603050405020304" pitchFamily="18" charset="0"/>
              </a:rPr>
              <a:t>dados</a:t>
            </a:r>
            <a:r>
              <a:rPr lang="pt-BR" sz="2000" dirty="0">
                <a:solidFill>
                  <a:schemeClr val="bg1"/>
                </a:solidFill>
                <a:effectLst/>
                <a:latin typeface="Bahnschrift SemiCondensed" panose="020B0502040204020203" pitchFamily="34" charset="0"/>
                <a:ea typeface="Calibri" panose="020F0502020204030204" pitchFamily="34" charset="0"/>
                <a:cs typeface="Times New Roman" panose="02020603050405020304" pitchFamily="18" charset="0"/>
              </a:rPr>
              <a:t> são </a:t>
            </a:r>
            <a:r>
              <a:rPr lang="pt-BR" sz="2400" b="1" dirty="0">
                <a:solidFill>
                  <a:schemeClr val="accent5"/>
                </a:solidFill>
                <a:effectLst/>
                <a:latin typeface="Bahnschrift SemiCondensed" panose="020B0502040204020203" pitchFamily="34" charset="0"/>
                <a:ea typeface="Calibri" panose="020F0502020204030204" pitchFamily="34" charset="0"/>
                <a:cs typeface="Times New Roman" panose="02020603050405020304" pitchFamily="18" charset="0"/>
              </a:rPr>
              <a:t>valores</a:t>
            </a:r>
            <a:r>
              <a:rPr lang="pt-BR" sz="2000" dirty="0">
                <a:solidFill>
                  <a:schemeClr val="bg1"/>
                </a:solidFill>
                <a:effectLst/>
                <a:latin typeface="Bahnschrift SemiCondensed" panose="020B0502040204020203" pitchFamily="34" charset="0"/>
                <a:ea typeface="Calibri" panose="020F0502020204030204" pitchFamily="34" charset="0"/>
                <a:cs typeface="Times New Roman" panose="02020603050405020304" pitchFamily="18" charset="0"/>
              </a:rPr>
              <a:t> derivados de qualquer tipo de medição, contagem ou observação obtidos a partir de </a:t>
            </a:r>
            <a:r>
              <a:rPr lang="pt-BR" sz="2400" b="1" dirty="0">
                <a:solidFill>
                  <a:schemeClr val="accent3">
                    <a:lumMod val="75000"/>
                  </a:schemeClr>
                </a:solidFill>
                <a:effectLst/>
                <a:latin typeface="Bahnschrift SemiCondensed" panose="020B0502040204020203" pitchFamily="34" charset="0"/>
                <a:ea typeface="Calibri" panose="020F0502020204030204" pitchFamily="34" charset="0"/>
                <a:cs typeface="Times New Roman" panose="02020603050405020304" pitchFamily="18" charset="0"/>
              </a:rPr>
              <a:t>unidades observacionais </a:t>
            </a:r>
            <a:r>
              <a:rPr lang="pt-BR" dirty="0">
                <a:solidFill>
                  <a:schemeClr val="bg1"/>
                </a:solidFill>
                <a:effectLst/>
                <a:latin typeface="Bahnschrift SemiCondensed" panose="020B0502040204020203" pitchFamily="34" charset="0"/>
                <a:ea typeface="Calibri" panose="020F0502020204030204" pitchFamily="34" charset="0"/>
                <a:cs typeface="Times New Roman" panose="02020603050405020304" pitchFamily="18" charset="0"/>
              </a:rPr>
              <a:t>(menor unidade de medida)</a:t>
            </a:r>
            <a:endParaRPr lang="pt-BR" sz="2000" dirty="0">
              <a:solidFill>
                <a:schemeClr val="bg1"/>
              </a:solidFill>
              <a:latin typeface="Bahnschrift SemiCondensed" panose="020B0502040204020203" pitchFamily="34" charset="0"/>
            </a:endParaRPr>
          </a:p>
        </p:txBody>
      </p:sp>
      <p:sp>
        <p:nvSpPr>
          <p:cNvPr id="2054" name="Retângulo 2053">
            <a:extLst>
              <a:ext uri="{FF2B5EF4-FFF2-40B4-BE49-F238E27FC236}">
                <a16:creationId xmlns:a16="http://schemas.microsoft.com/office/drawing/2014/main" id="{05D7916E-13DE-4B50-A03C-B7E6143D4690}"/>
              </a:ext>
            </a:extLst>
          </p:cNvPr>
          <p:cNvSpPr/>
          <p:nvPr/>
        </p:nvSpPr>
        <p:spPr>
          <a:xfrm>
            <a:off x="232228" y="108926"/>
            <a:ext cx="5876930" cy="923330"/>
          </a:xfrm>
          <a:prstGeom prst="rect">
            <a:avLst/>
          </a:prstGeom>
          <a:noFill/>
          <a:ln>
            <a:noFill/>
          </a:ln>
        </p:spPr>
        <p:txBody>
          <a:bodyPr wrap="none" lIns="91440" tIns="45720" rIns="91440" bIns="45720">
            <a:spAutoFit/>
          </a:bodyPr>
          <a:lstStyle/>
          <a:p>
            <a:r>
              <a:rPr lang="pt-BR" sz="4800" dirty="0">
                <a:effectLst>
                  <a:outerShdw blurRad="38100" dist="38100" dir="2700000" algn="tl">
                    <a:srgbClr val="000000">
                      <a:alpha val="43137"/>
                    </a:srgbClr>
                  </a:outerShdw>
                </a:effectLst>
                <a:latin typeface="Baguet Script" panose="00000500000000000000" pitchFamily="2" charset="0"/>
              </a:rPr>
              <a:t>Mas o que são </a:t>
            </a:r>
            <a:r>
              <a:rPr lang="pt-BR" sz="5400" b="1" u="sng" dirty="0">
                <a:effectLst>
                  <a:outerShdw blurRad="38100" dist="38100" dir="2700000" algn="tl">
                    <a:srgbClr val="000000">
                      <a:alpha val="43137"/>
                    </a:srgbClr>
                  </a:outerShdw>
                </a:effectLst>
                <a:latin typeface="Baguet Script" panose="00000500000000000000" pitchFamily="2" charset="0"/>
              </a:rPr>
              <a:t>dados</a:t>
            </a:r>
            <a:r>
              <a:rPr lang="pt-BR" sz="4800" dirty="0">
                <a:effectLst>
                  <a:outerShdw blurRad="38100" dist="38100" dir="2700000" algn="tl">
                    <a:srgbClr val="000000">
                      <a:alpha val="43137"/>
                    </a:srgbClr>
                  </a:outerShdw>
                </a:effectLst>
                <a:latin typeface="Baguet Script" panose="00000500000000000000" pitchFamily="2" charset="0"/>
              </a:rPr>
              <a:t>?</a:t>
            </a:r>
          </a:p>
        </p:txBody>
      </p:sp>
      <p:sp>
        <p:nvSpPr>
          <p:cNvPr id="2" name="CaixaDeTexto 1">
            <a:extLst>
              <a:ext uri="{FF2B5EF4-FFF2-40B4-BE49-F238E27FC236}">
                <a16:creationId xmlns:a16="http://schemas.microsoft.com/office/drawing/2014/main" id="{633B1237-5E7C-475D-A44E-06D292AA520B}"/>
              </a:ext>
            </a:extLst>
          </p:cNvPr>
          <p:cNvSpPr txBox="1"/>
          <p:nvPr/>
        </p:nvSpPr>
        <p:spPr>
          <a:xfrm>
            <a:off x="9690055" y="6244011"/>
            <a:ext cx="2313454" cy="338554"/>
          </a:xfrm>
          <a:prstGeom prst="rect">
            <a:avLst/>
          </a:prstGeom>
          <a:noFill/>
        </p:spPr>
        <p:txBody>
          <a:bodyPr wrap="none" rtlCol="0">
            <a:spAutoFit/>
          </a:bodyPr>
          <a:lstStyle/>
          <a:p>
            <a:r>
              <a:rPr lang="pt-BR" sz="1600" dirty="0">
                <a:solidFill>
                  <a:schemeClr val="bg1"/>
                </a:solidFill>
                <a:latin typeface="Baguet Script" panose="00000500000000000000" pitchFamily="2" charset="0"/>
              </a:rPr>
              <a:t>(Callegari-Jacques 2003)</a:t>
            </a:r>
          </a:p>
        </p:txBody>
      </p:sp>
      <p:pic>
        <p:nvPicPr>
          <p:cNvPr id="5" name="Gráfico 4" descr="Homem de camisa polo">
            <a:extLst>
              <a:ext uri="{FF2B5EF4-FFF2-40B4-BE49-F238E27FC236}">
                <a16:creationId xmlns:a16="http://schemas.microsoft.com/office/drawing/2014/main" id="{B958DD29-1BCD-22DD-AEDA-D1DC913B8EC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054578" y="1331141"/>
            <a:ext cx="1103649" cy="3463175"/>
          </a:xfrm>
          <a:prstGeom prst="rect">
            <a:avLst/>
          </a:prstGeom>
        </p:spPr>
      </p:pic>
    </p:spTree>
    <p:extLst>
      <p:ext uri="{BB962C8B-B14F-4D97-AF65-F5344CB8AC3E}">
        <p14:creationId xmlns:p14="http://schemas.microsoft.com/office/powerpoint/2010/main" val="863220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a:stretch>
        </a:blipFill>
        <a:effectLst/>
      </p:bgPr>
    </p:bg>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0A071B80-C897-4263-9C21-7852C560904A}"/>
              </a:ext>
            </a:extLst>
          </p:cNvPr>
          <p:cNvSpPr/>
          <p:nvPr/>
        </p:nvSpPr>
        <p:spPr>
          <a:xfrm>
            <a:off x="203200" y="1441937"/>
            <a:ext cx="11629751" cy="4093397"/>
          </a:xfrm>
          <a:custGeom>
            <a:avLst/>
            <a:gdLst>
              <a:gd name="connsiteX0" fmla="*/ 0 w 11629751"/>
              <a:gd name="connsiteY0" fmla="*/ 0 h 4093397"/>
              <a:gd name="connsiteX1" fmla="*/ 581488 w 11629751"/>
              <a:gd name="connsiteY1" fmla="*/ 0 h 4093397"/>
              <a:gd name="connsiteX2" fmla="*/ 1046678 w 11629751"/>
              <a:gd name="connsiteY2" fmla="*/ 0 h 4093397"/>
              <a:gd name="connsiteX3" fmla="*/ 1395570 w 11629751"/>
              <a:gd name="connsiteY3" fmla="*/ 0 h 4093397"/>
              <a:gd name="connsiteX4" fmla="*/ 1628165 w 11629751"/>
              <a:gd name="connsiteY4" fmla="*/ 0 h 4093397"/>
              <a:gd name="connsiteX5" fmla="*/ 2209653 w 11629751"/>
              <a:gd name="connsiteY5" fmla="*/ 0 h 4093397"/>
              <a:gd name="connsiteX6" fmla="*/ 3023735 w 11629751"/>
              <a:gd name="connsiteY6" fmla="*/ 0 h 4093397"/>
              <a:gd name="connsiteX7" fmla="*/ 3605223 w 11629751"/>
              <a:gd name="connsiteY7" fmla="*/ 0 h 4093397"/>
              <a:gd name="connsiteX8" fmla="*/ 4303008 w 11629751"/>
              <a:gd name="connsiteY8" fmla="*/ 0 h 4093397"/>
              <a:gd name="connsiteX9" fmla="*/ 4768198 w 11629751"/>
              <a:gd name="connsiteY9" fmla="*/ 0 h 4093397"/>
              <a:gd name="connsiteX10" fmla="*/ 5582280 w 11629751"/>
              <a:gd name="connsiteY10" fmla="*/ 0 h 4093397"/>
              <a:gd name="connsiteX11" fmla="*/ 5931173 w 11629751"/>
              <a:gd name="connsiteY11" fmla="*/ 0 h 4093397"/>
              <a:gd name="connsiteX12" fmla="*/ 6280066 w 11629751"/>
              <a:gd name="connsiteY12" fmla="*/ 0 h 4093397"/>
              <a:gd name="connsiteX13" fmla="*/ 6512661 w 11629751"/>
              <a:gd name="connsiteY13" fmla="*/ 0 h 4093397"/>
              <a:gd name="connsiteX14" fmla="*/ 6977851 w 11629751"/>
              <a:gd name="connsiteY14" fmla="*/ 0 h 4093397"/>
              <a:gd name="connsiteX15" fmla="*/ 7326743 w 11629751"/>
              <a:gd name="connsiteY15" fmla="*/ 0 h 4093397"/>
              <a:gd name="connsiteX16" fmla="*/ 7675636 w 11629751"/>
              <a:gd name="connsiteY16" fmla="*/ 0 h 4093397"/>
              <a:gd name="connsiteX17" fmla="*/ 8489718 w 11629751"/>
              <a:gd name="connsiteY17" fmla="*/ 0 h 4093397"/>
              <a:gd name="connsiteX18" fmla="*/ 9303801 w 11629751"/>
              <a:gd name="connsiteY18" fmla="*/ 0 h 4093397"/>
              <a:gd name="connsiteX19" fmla="*/ 9652693 w 11629751"/>
              <a:gd name="connsiteY19" fmla="*/ 0 h 4093397"/>
              <a:gd name="connsiteX20" fmla="*/ 10350478 w 11629751"/>
              <a:gd name="connsiteY20" fmla="*/ 0 h 4093397"/>
              <a:gd name="connsiteX21" fmla="*/ 10583073 w 11629751"/>
              <a:gd name="connsiteY21" fmla="*/ 0 h 4093397"/>
              <a:gd name="connsiteX22" fmla="*/ 11629751 w 11629751"/>
              <a:gd name="connsiteY22" fmla="*/ 0 h 4093397"/>
              <a:gd name="connsiteX23" fmla="*/ 11629751 w 11629751"/>
              <a:gd name="connsiteY23" fmla="*/ 543837 h 4093397"/>
              <a:gd name="connsiteX24" fmla="*/ 11629751 w 11629751"/>
              <a:gd name="connsiteY24" fmla="*/ 1087674 h 4093397"/>
              <a:gd name="connsiteX25" fmla="*/ 11629751 w 11629751"/>
              <a:gd name="connsiteY25" fmla="*/ 1631511 h 4093397"/>
              <a:gd name="connsiteX26" fmla="*/ 11629751 w 11629751"/>
              <a:gd name="connsiteY26" fmla="*/ 2257216 h 4093397"/>
              <a:gd name="connsiteX27" fmla="*/ 11629751 w 11629751"/>
              <a:gd name="connsiteY27" fmla="*/ 2760119 h 4093397"/>
              <a:gd name="connsiteX28" fmla="*/ 11629751 w 11629751"/>
              <a:gd name="connsiteY28" fmla="*/ 3426758 h 4093397"/>
              <a:gd name="connsiteX29" fmla="*/ 11629751 w 11629751"/>
              <a:gd name="connsiteY29" fmla="*/ 4093397 h 4093397"/>
              <a:gd name="connsiteX30" fmla="*/ 10815668 w 11629751"/>
              <a:gd name="connsiteY30" fmla="*/ 4093397 h 4093397"/>
              <a:gd name="connsiteX31" fmla="*/ 10001586 w 11629751"/>
              <a:gd name="connsiteY31" fmla="*/ 4093397 h 4093397"/>
              <a:gd name="connsiteX32" fmla="*/ 9536396 w 11629751"/>
              <a:gd name="connsiteY32" fmla="*/ 4093397 h 4093397"/>
              <a:gd name="connsiteX33" fmla="*/ 9071206 w 11629751"/>
              <a:gd name="connsiteY33" fmla="*/ 4093397 h 4093397"/>
              <a:gd name="connsiteX34" fmla="*/ 8606016 w 11629751"/>
              <a:gd name="connsiteY34" fmla="*/ 4093397 h 4093397"/>
              <a:gd name="connsiteX35" fmla="*/ 8257123 w 11629751"/>
              <a:gd name="connsiteY35" fmla="*/ 4093397 h 4093397"/>
              <a:gd name="connsiteX36" fmla="*/ 7443041 w 11629751"/>
              <a:gd name="connsiteY36" fmla="*/ 4093397 h 4093397"/>
              <a:gd name="connsiteX37" fmla="*/ 6628958 w 11629751"/>
              <a:gd name="connsiteY37" fmla="*/ 4093397 h 4093397"/>
              <a:gd name="connsiteX38" fmla="*/ 6047471 w 11629751"/>
              <a:gd name="connsiteY38" fmla="*/ 4093397 h 4093397"/>
              <a:gd name="connsiteX39" fmla="*/ 5465983 w 11629751"/>
              <a:gd name="connsiteY39" fmla="*/ 4093397 h 4093397"/>
              <a:gd name="connsiteX40" fmla="*/ 5233388 w 11629751"/>
              <a:gd name="connsiteY40" fmla="*/ 4093397 h 4093397"/>
              <a:gd name="connsiteX41" fmla="*/ 4419305 w 11629751"/>
              <a:gd name="connsiteY41" fmla="*/ 4093397 h 4093397"/>
              <a:gd name="connsiteX42" fmla="*/ 3837818 w 11629751"/>
              <a:gd name="connsiteY42" fmla="*/ 4093397 h 4093397"/>
              <a:gd name="connsiteX43" fmla="*/ 3023735 w 11629751"/>
              <a:gd name="connsiteY43" fmla="*/ 4093397 h 4093397"/>
              <a:gd name="connsiteX44" fmla="*/ 2558545 w 11629751"/>
              <a:gd name="connsiteY44" fmla="*/ 4093397 h 4093397"/>
              <a:gd name="connsiteX45" fmla="*/ 2325950 w 11629751"/>
              <a:gd name="connsiteY45" fmla="*/ 4093397 h 4093397"/>
              <a:gd name="connsiteX46" fmla="*/ 1744463 w 11629751"/>
              <a:gd name="connsiteY46" fmla="*/ 4093397 h 4093397"/>
              <a:gd name="connsiteX47" fmla="*/ 1162975 w 11629751"/>
              <a:gd name="connsiteY47" fmla="*/ 4093397 h 4093397"/>
              <a:gd name="connsiteX48" fmla="*/ 0 w 11629751"/>
              <a:gd name="connsiteY48" fmla="*/ 4093397 h 4093397"/>
              <a:gd name="connsiteX49" fmla="*/ 0 w 11629751"/>
              <a:gd name="connsiteY49" fmla="*/ 3508626 h 4093397"/>
              <a:gd name="connsiteX50" fmla="*/ 0 w 11629751"/>
              <a:gd name="connsiteY50" fmla="*/ 2923855 h 4093397"/>
              <a:gd name="connsiteX51" fmla="*/ 0 w 11629751"/>
              <a:gd name="connsiteY51" fmla="*/ 2380018 h 4093397"/>
              <a:gd name="connsiteX52" fmla="*/ 0 w 11629751"/>
              <a:gd name="connsiteY52" fmla="*/ 1836181 h 4093397"/>
              <a:gd name="connsiteX53" fmla="*/ 0 w 11629751"/>
              <a:gd name="connsiteY53" fmla="*/ 1333278 h 4093397"/>
              <a:gd name="connsiteX54" fmla="*/ 0 w 11629751"/>
              <a:gd name="connsiteY54" fmla="*/ 789441 h 4093397"/>
              <a:gd name="connsiteX55" fmla="*/ 0 w 11629751"/>
              <a:gd name="connsiteY55" fmla="*/ 0 h 4093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629751" h="4093397" fill="none" extrusionOk="0">
                <a:moveTo>
                  <a:pt x="0" y="0"/>
                </a:moveTo>
                <a:cubicBezTo>
                  <a:pt x="216236" y="-56791"/>
                  <a:pt x="394660" y="23033"/>
                  <a:pt x="581488" y="0"/>
                </a:cubicBezTo>
                <a:cubicBezTo>
                  <a:pt x="768316" y="-23033"/>
                  <a:pt x="926979" y="54055"/>
                  <a:pt x="1046678" y="0"/>
                </a:cubicBezTo>
                <a:cubicBezTo>
                  <a:pt x="1166377" y="-54055"/>
                  <a:pt x="1323554" y="21452"/>
                  <a:pt x="1395570" y="0"/>
                </a:cubicBezTo>
                <a:cubicBezTo>
                  <a:pt x="1467586" y="-21452"/>
                  <a:pt x="1572559" y="3728"/>
                  <a:pt x="1628165" y="0"/>
                </a:cubicBezTo>
                <a:cubicBezTo>
                  <a:pt x="1683771" y="-3728"/>
                  <a:pt x="1959133" y="41481"/>
                  <a:pt x="2209653" y="0"/>
                </a:cubicBezTo>
                <a:cubicBezTo>
                  <a:pt x="2460173" y="-41481"/>
                  <a:pt x="2703745" y="16582"/>
                  <a:pt x="3023735" y="0"/>
                </a:cubicBezTo>
                <a:cubicBezTo>
                  <a:pt x="3343725" y="-16582"/>
                  <a:pt x="3453077" y="31346"/>
                  <a:pt x="3605223" y="0"/>
                </a:cubicBezTo>
                <a:cubicBezTo>
                  <a:pt x="3757369" y="-31346"/>
                  <a:pt x="4132004" y="53342"/>
                  <a:pt x="4303008" y="0"/>
                </a:cubicBezTo>
                <a:cubicBezTo>
                  <a:pt x="4474013" y="-53342"/>
                  <a:pt x="4621976" y="44077"/>
                  <a:pt x="4768198" y="0"/>
                </a:cubicBezTo>
                <a:cubicBezTo>
                  <a:pt x="4914420" y="-44077"/>
                  <a:pt x="5326802" y="63408"/>
                  <a:pt x="5582280" y="0"/>
                </a:cubicBezTo>
                <a:cubicBezTo>
                  <a:pt x="5837758" y="-63408"/>
                  <a:pt x="5795006" y="38866"/>
                  <a:pt x="5931173" y="0"/>
                </a:cubicBezTo>
                <a:cubicBezTo>
                  <a:pt x="6067340" y="-38866"/>
                  <a:pt x="6191221" y="24649"/>
                  <a:pt x="6280066" y="0"/>
                </a:cubicBezTo>
                <a:cubicBezTo>
                  <a:pt x="6368911" y="-24649"/>
                  <a:pt x="6415551" y="18184"/>
                  <a:pt x="6512661" y="0"/>
                </a:cubicBezTo>
                <a:cubicBezTo>
                  <a:pt x="6609772" y="-18184"/>
                  <a:pt x="6746034" y="27788"/>
                  <a:pt x="6977851" y="0"/>
                </a:cubicBezTo>
                <a:cubicBezTo>
                  <a:pt x="7209668" y="-27788"/>
                  <a:pt x="7181020" y="28828"/>
                  <a:pt x="7326743" y="0"/>
                </a:cubicBezTo>
                <a:cubicBezTo>
                  <a:pt x="7472466" y="-28828"/>
                  <a:pt x="7511602" y="28377"/>
                  <a:pt x="7675636" y="0"/>
                </a:cubicBezTo>
                <a:cubicBezTo>
                  <a:pt x="7839670" y="-28377"/>
                  <a:pt x="8266725" y="91892"/>
                  <a:pt x="8489718" y="0"/>
                </a:cubicBezTo>
                <a:cubicBezTo>
                  <a:pt x="8712711" y="-91892"/>
                  <a:pt x="9113393" y="60714"/>
                  <a:pt x="9303801" y="0"/>
                </a:cubicBezTo>
                <a:cubicBezTo>
                  <a:pt x="9494209" y="-60714"/>
                  <a:pt x="9539417" y="7828"/>
                  <a:pt x="9652693" y="0"/>
                </a:cubicBezTo>
                <a:cubicBezTo>
                  <a:pt x="9765969" y="-7828"/>
                  <a:pt x="10135793" y="61551"/>
                  <a:pt x="10350478" y="0"/>
                </a:cubicBezTo>
                <a:cubicBezTo>
                  <a:pt x="10565164" y="-61551"/>
                  <a:pt x="10514821" y="26694"/>
                  <a:pt x="10583073" y="0"/>
                </a:cubicBezTo>
                <a:cubicBezTo>
                  <a:pt x="10651326" y="-26694"/>
                  <a:pt x="11354179" y="69046"/>
                  <a:pt x="11629751" y="0"/>
                </a:cubicBezTo>
                <a:cubicBezTo>
                  <a:pt x="11683920" y="191025"/>
                  <a:pt x="11621527" y="349106"/>
                  <a:pt x="11629751" y="543837"/>
                </a:cubicBezTo>
                <a:cubicBezTo>
                  <a:pt x="11637975" y="738568"/>
                  <a:pt x="11566714" y="829003"/>
                  <a:pt x="11629751" y="1087674"/>
                </a:cubicBezTo>
                <a:cubicBezTo>
                  <a:pt x="11692788" y="1346345"/>
                  <a:pt x="11626803" y="1473372"/>
                  <a:pt x="11629751" y="1631511"/>
                </a:cubicBezTo>
                <a:cubicBezTo>
                  <a:pt x="11632699" y="1789650"/>
                  <a:pt x="11575390" y="2092074"/>
                  <a:pt x="11629751" y="2257216"/>
                </a:cubicBezTo>
                <a:cubicBezTo>
                  <a:pt x="11684112" y="2422358"/>
                  <a:pt x="11623057" y="2600390"/>
                  <a:pt x="11629751" y="2760119"/>
                </a:cubicBezTo>
                <a:cubicBezTo>
                  <a:pt x="11636445" y="2919848"/>
                  <a:pt x="11553438" y="3229719"/>
                  <a:pt x="11629751" y="3426758"/>
                </a:cubicBezTo>
                <a:cubicBezTo>
                  <a:pt x="11706064" y="3623797"/>
                  <a:pt x="11580785" y="3830991"/>
                  <a:pt x="11629751" y="4093397"/>
                </a:cubicBezTo>
                <a:cubicBezTo>
                  <a:pt x="11326635" y="4176734"/>
                  <a:pt x="11059654" y="3996912"/>
                  <a:pt x="10815668" y="4093397"/>
                </a:cubicBezTo>
                <a:cubicBezTo>
                  <a:pt x="10571682" y="4189882"/>
                  <a:pt x="10298846" y="3997080"/>
                  <a:pt x="10001586" y="4093397"/>
                </a:cubicBezTo>
                <a:cubicBezTo>
                  <a:pt x="9704326" y="4189714"/>
                  <a:pt x="9647519" y="4069759"/>
                  <a:pt x="9536396" y="4093397"/>
                </a:cubicBezTo>
                <a:cubicBezTo>
                  <a:pt x="9425273" y="4117035"/>
                  <a:pt x="9187628" y="4064908"/>
                  <a:pt x="9071206" y="4093397"/>
                </a:cubicBezTo>
                <a:cubicBezTo>
                  <a:pt x="8954784" y="4121886"/>
                  <a:pt x="8786947" y="4076558"/>
                  <a:pt x="8606016" y="4093397"/>
                </a:cubicBezTo>
                <a:cubicBezTo>
                  <a:pt x="8425085" y="4110236"/>
                  <a:pt x="8386731" y="4076747"/>
                  <a:pt x="8257123" y="4093397"/>
                </a:cubicBezTo>
                <a:cubicBezTo>
                  <a:pt x="8127515" y="4110047"/>
                  <a:pt x="7836553" y="4037403"/>
                  <a:pt x="7443041" y="4093397"/>
                </a:cubicBezTo>
                <a:cubicBezTo>
                  <a:pt x="7049529" y="4149391"/>
                  <a:pt x="6890078" y="4090418"/>
                  <a:pt x="6628958" y="4093397"/>
                </a:cubicBezTo>
                <a:cubicBezTo>
                  <a:pt x="6367838" y="4096376"/>
                  <a:pt x="6231432" y="4091988"/>
                  <a:pt x="6047471" y="4093397"/>
                </a:cubicBezTo>
                <a:cubicBezTo>
                  <a:pt x="5863510" y="4094806"/>
                  <a:pt x="5590534" y="4050808"/>
                  <a:pt x="5465983" y="4093397"/>
                </a:cubicBezTo>
                <a:cubicBezTo>
                  <a:pt x="5341432" y="4135986"/>
                  <a:pt x="5346694" y="4090383"/>
                  <a:pt x="5233388" y="4093397"/>
                </a:cubicBezTo>
                <a:cubicBezTo>
                  <a:pt x="5120083" y="4096411"/>
                  <a:pt x="4802773" y="4052426"/>
                  <a:pt x="4419305" y="4093397"/>
                </a:cubicBezTo>
                <a:cubicBezTo>
                  <a:pt x="4035837" y="4134368"/>
                  <a:pt x="4103820" y="4034092"/>
                  <a:pt x="3837818" y="4093397"/>
                </a:cubicBezTo>
                <a:cubicBezTo>
                  <a:pt x="3571816" y="4152702"/>
                  <a:pt x="3214854" y="4015834"/>
                  <a:pt x="3023735" y="4093397"/>
                </a:cubicBezTo>
                <a:cubicBezTo>
                  <a:pt x="2832616" y="4170960"/>
                  <a:pt x="2725348" y="4082163"/>
                  <a:pt x="2558545" y="4093397"/>
                </a:cubicBezTo>
                <a:cubicBezTo>
                  <a:pt x="2391742" y="4104631"/>
                  <a:pt x="2380671" y="4079419"/>
                  <a:pt x="2325950" y="4093397"/>
                </a:cubicBezTo>
                <a:cubicBezTo>
                  <a:pt x="2271229" y="4107375"/>
                  <a:pt x="1970634" y="4044426"/>
                  <a:pt x="1744463" y="4093397"/>
                </a:cubicBezTo>
                <a:cubicBezTo>
                  <a:pt x="1518292" y="4142368"/>
                  <a:pt x="1429368" y="4076018"/>
                  <a:pt x="1162975" y="4093397"/>
                </a:cubicBezTo>
                <a:cubicBezTo>
                  <a:pt x="896582" y="4110776"/>
                  <a:pt x="285732" y="4049621"/>
                  <a:pt x="0" y="4093397"/>
                </a:cubicBezTo>
                <a:cubicBezTo>
                  <a:pt x="-43070" y="3900572"/>
                  <a:pt x="62863" y="3662068"/>
                  <a:pt x="0" y="3508626"/>
                </a:cubicBezTo>
                <a:cubicBezTo>
                  <a:pt x="-62863" y="3355184"/>
                  <a:pt x="55705" y="3107866"/>
                  <a:pt x="0" y="2923855"/>
                </a:cubicBezTo>
                <a:cubicBezTo>
                  <a:pt x="-55705" y="2739844"/>
                  <a:pt x="34311" y="2570548"/>
                  <a:pt x="0" y="2380018"/>
                </a:cubicBezTo>
                <a:cubicBezTo>
                  <a:pt x="-34311" y="2189488"/>
                  <a:pt x="954" y="2004918"/>
                  <a:pt x="0" y="1836181"/>
                </a:cubicBezTo>
                <a:cubicBezTo>
                  <a:pt x="-954" y="1667444"/>
                  <a:pt x="3991" y="1487353"/>
                  <a:pt x="0" y="1333278"/>
                </a:cubicBezTo>
                <a:cubicBezTo>
                  <a:pt x="-3991" y="1179203"/>
                  <a:pt x="56807" y="1048499"/>
                  <a:pt x="0" y="789441"/>
                </a:cubicBezTo>
                <a:cubicBezTo>
                  <a:pt x="-56807" y="530383"/>
                  <a:pt x="61291" y="182528"/>
                  <a:pt x="0" y="0"/>
                </a:cubicBezTo>
                <a:close/>
              </a:path>
              <a:path w="11629751" h="4093397" stroke="0" extrusionOk="0">
                <a:moveTo>
                  <a:pt x="0" y="0"/>
                </a:moveTo>
                <a:cubicBezTo>
                  <a:pt x="92196" y="-9852"/>
                  <a:pt x="207999" y="16665"/>
                  <a:pt x="348893" y="0"/>
                </a:cubicBezTo>
                <a:cubicBezTo>
                  <a:pt x="489787" y="-16665"/>
                  <a:pt x="701998" y="60306"/>
                  <a:pt x="1046678" y="0"/>
                </a:cubicBezTo>
                <a:cubicBezTo>
                  <a:pt x="1391358" y="-60306"/>
                  <a:pt x="1270184" y="26286"/>
                  <a:pt x="1395570" y="0"/>
                </a:cubicBezTo>
                <a:cubicBezTo>
                  <a:pt x="1520956" y="-26286"/>
                  <a:pt x="1857353" y="24344"/>
                  <a:pt x="2093355" y="0"/>
                </a:cubicBezTo>
                <a:cubicBezTo>
                  <a:pt x="2329357" y="-24344"/>
                  <a:pt x="2241438" y="2619"/>
                  <a:pt x="2325950" y="0"/>
                </a:cubicBezTo>
                <a:cubicBezTo>
                  <a:pt x="2410463" y="-2619"/>
                  <a:pt x="2456358" y="25292"/>
                  <a:pt x="2558545" y="0"/>
                </a:cubicBezTo>
                <a:cubicBezTo>
                  <a:pt x="2660732" y="-25292"/>
                  <a:pt x="2986101" y="28872"/>
                  <a:pt x="3372628" y="0"/>
                </a:cubicBezTo>
                <a:cubicBezTo>
                  <a:pt x="3759155" y="-28872"/>
                  <a:pt x="3630358" y="53578"/>
                  <a:pt x="3837818" y="0"/>
                </a:cubicBezTo>
                <a:cubicBezTo>
                  <a:pt x="4045278" y="-53578"/>
                  <a:pt x="4051992" y="16689"/>
                  <a:pt x="4186710" y="0"/>
                </a:cubicBezTo>
                <a:cubicBezTo>
                  <a:pt x="4321428" y="-16689"/>
                  <a:pt x="4434836" y="30704"/>
                  <a:pt x="4651900" y="0"/>
                </a:cubicBezTo>
                <a:cubicBezTo>
                  <a:pt x="4868964" y="-30704"/>
                  <a:pt x="4907682" y="41054"/>
                  <a:pt x="5000793" y="0"/>
                </a:cubicBezTo>
                <a:cubicBezTo>
                  <a:pt x="5093904" y="-41054"/>
                  <a:pt x="5134499" y="21879"/>
                  <a:pt x="5233388" y="0"/>
                </a:cubicBezTo>
                <a:cubicBezTo>
                  <a:pt x="5332278" y="-21879"/>
                  <a:pt x="5558363" y="35441"/>
                  <a:pt x="5698578" y="0"/>
                </a:cubicBezTo>
                <a:cubicBezTo>
                  <a:pt x="5838793" y="-35441"/>
                  <a:pt x="6246668" y="37277"/>
                  <a:pt x="6512661" y="0"/>
                </a:cubicBezTo>
                <a:cubicBezTo>
                  <a:pt x="6778654" y="-37277"/>
                  <a:pt x="6827586" y="36229"/>
                  <a:pt x="7094148" y="0"/>
                </a:cubicBezTo>
                <a:cubicBezTo>
                  <a:pt x="7360710" y="-36229"/>
                  <a:pt x="7487485" y="31815"/>
                  <a:pt x="7675636" y="0"/>
                </a:cubicBezTo>
                <a:cubicBezTo>
                  <a:pt x="7863787" y="-31815"/>
                  <a:pt x="8108699" y="79578"/>
                  <a:pt x="8373421" y="0"/>
                </a:cubicBezTo>
                <a:cubicBezTo>
                  <a:pt x="8638144" y="-79578"/>
                  <a:pt x="8888350" y="54765"/>
                  <a:pt x="9187503" y="0"/>
                </a:cubicBezTo>
                <a:cubicBezTo>
                  <a:pt x="9486656" y="-54765"/>
                  <a:pt x="9429550" y="33017"/>
                  <a:pt x="9536396" y="0"/>
                </a:cubicBezTo>
                <a:cubicBezTo>
                  <a:pt x="9643242" y="-33017"/>
                  <a:pt x="9787878" y="12053"/>
                  <a:pt x="10001586" y="0"/>
                </a:cubicBezTo>
                <a:cubicBezTo>
                  <a:pt x="10215294" y="-12053"/>
                  <a:pt x="10293736" y="28438"/>
                  <a:pt x="10466776" y="0"/>
                </a:cubicBezTo>
                <a:cubicBezTo>
                  <a:pt x="10639816" y="-28438"/>
                  <a:pt x="11270099" y="35533"/>
                  <a:pt x="11629751" y="0"/>
                </a:cubicBezTo>
                <a:cubicBezTo>
                  <a:pt x="11683959" y="169901"/>
                  <a:pt x="11581424" y="350510"/>
                  <a:pt x="11629751" y="502903"/>
                </a:cubicBezTo>
                <a:cubicBezTo>
                  <a:pt x="11678078" y="655296"/>
                  <a:pt x="11614572" y="803322"/>
                  <a:pt x="11629751" y="964872"/>
                </a:cubicBezTo>
                <a:cubicBezTo>
                  <a:pt x="11644930" y="1126422"/>
                  <a:pt x="11554656" y="1459991"/>
                  <a:pt x="11629751" y="1631511"/>
                </a:cubicBezTo>
                <a:cubicBezTo>
                  <a:pt x="11704846" y="1803031"/>
                  <a:pt x="11575789" y="1921370"/>
                  <a:pt x="11629751" y="2093480"/>
                </a:cubicBezTo>
                <a:cubicBezTo>
                  <a:pt x="11683713" y="2265590"/>
                  <a:pt x="11556856" y="2489348"/>
                  <a:pt x="11629751" y="2760119"/>
                </a:cubicBezTo>
                <a:cubicBezTo>
                  <a:pt x="11702646" y="3030890"/>
                  <a:pt x="11578502" y="3080420"/>
                  <a:pt x="11629751" y="3344890"/>
                </a:cubicBezTo>
                <a:cubicBezTo>
                  <a:pt x="11681000" y="3609360"/>
                  <a:pt x="11575008" y="3834729"/>
                  <a:pt x="11629751" y="4093397"/>
                </a:cubicBezTo>
                <a:cubicBezTo>
                  <a:pt x="11513787" y="4112660"/>
                  <a:pt x="11308728" y="4060892"/>
                  <a:pt x="11164561" y="4093397"/>
                </a:cubicBezTo>
                <a:cubicBezTo>
                  <a:pt x="11020394" y="4125902"/>
                  <a:pt x="10943968" y="4072286"/>
                  <a:pt x="10815668" y="4093397"/>
                </a:cubicBezTo>
                <a:cubicBezTo>
                  <a:pt x="10687368" y="4114508"/>
                  <a:pt x="10668474" y="4076629"/>
                  <a:pt x="10583073" y="4093397"/>
                </a:cubicBezTo>
                <a:cubicBezTo>
                  <a:pt x="10497672" y="4110165"/>
                  <a:pt x="10219821" y="4039683"/>
                  <a:pt x="10117883" y="4093397"/>
                </a:cubicBezTo>
                <a:cubicBezTo>
                  <a:pt x="10015945" y="4147111"/>
                  <a:pt x="9815633" y="4078885"/>
                  <a:pt x="9652693" y="4093397"/>
                </a:cubicBezTo>
                <a:cubicBezTo>
                  <a:pt x="9489753" y="4107909"/>
                  <a:pt x="9506330" y="4093084"/>
                  <a:pt x="9420098" y="4093397"/>
                </a:cubicBezTo>
                <a:cubicBezTo>
                  <a:pt x="9333867" y="4093710"/>
                  <a:pt x="9262328" y="4081344"/>
                  <a:pt x="9187503" y="4093397"/>
                </a:cubicBezTo>
                <a:cubicBezTo>
                  <a:pt x="9112679" y="4105450"/>
                  <a:pt x="8683270" y="4031228"/>
                  <a:pt x="8373421" y="4093397"/>
                </a:cubicBezTo>
                <a:cubicBezTo>
                  <a:pt x="8063572" y="4155566"/>
                  <a:pt x="8008227" y="4080074"/>
                  <a:pt x="7908231" y="4093397"/>
                </a:cubicBezTo>
                <a:cubicBezTo>
                  <a:pt x="7808235" y="4106720"/>
                  <a:pt x="7597781" y="4060889"/>
                  <a:pt x="7443041" y="4093397"/>
                </a:cubicBezTo>
                <a:cubicBezTo>
                  <a:pt x="7288301" y="4125905"/>
                  <a:pt x="7138319" y="4079850"/>
                  <a:pt x="6977851" y="4093397"/>
                </a:cubicBezTo>
                <a:cubicBezTo>
                  <a:pt x="6817383" y="4106944"/>
                  <a:pt x="6643453" y="4046602"/>
                  <a:pt x="6512661" y="4093397"/>
                </a:cubicBezTo>
                <a:cubicBezTo>
                  <a:pt x="6381869" y="4140192"/>
                  <a:pt x="6041579" y="4082117"/>
                  <a:pt x="5814876" y="4093397"/>
                </a:cubicBezTo>
                <a:cubicBezTo>
                  <a:pt x="5588173" y="4104677"/>
                  <a:pt x="5687464" y="4085168"/>
                  <a:pt x="5582280" y="4093397"/>
                </a:cubicBezTo>
                <a:cubicBezTo>
                  <a:pt x="5477096" y="4101626"/>
                  <a:pt x="5044975" y="4024195"/>
                  <a:pt x="4768198" y="4093397"/>
                </a:cubicBezTo>
                <a:cubicBezTo>
                  <a:pt x="4491421" y="4162599"/>
                  <a:pt x="4489372" y="4055881"/>
                  <a:pt x="4303008" y="4093397"/>
                </a:cubicBezTo>
                <a:cubicBezTo>
                  <a:pt x="4116644" y="4130913"/>
                  <a:pt x="3822236" y="4044225"/>
                  <a:pt x="3488925" y="4093397"/>
                </a:cubicBezTo>
                <a:cubicBezTo>
                  <a:pt x="3155614" y="4142569"/>
                  <a:pt x="3068187" y="4077905"/>
                  <a:pt x="2791140" y="4093397"/>
                </a:cubicBezTo>
                <a:cubicBezTo>
                  <a:pt x="2514093" y="4108889"/>
                  <a:pt x="2438050" y="4078141"/>
                  <a:pt x="2093355" y="4093397"/>
                </a:cubicBezTo>
                <a:cubicBezTo>
                  <a:pt x="1748661" y="4108653"/>
                  <a:pt x="1595915" y="4086061"/>
                  <a:pt x="1395570" y="4093397"/>
                </a:cubicBezTo>
                <a:cubicBezTo>
                  <a:pt x="1195226" y="4100733"/>
                  <a:pt x="923923" y="4092592"/>
                  <a:pt x="697785" y="4093397"/>
                </a:cubicBezTo>
                <a:cubicBezTo>
                  <a:pt x="471647" y="4094202"/>
                  <a:pt x="199204" y="4042600"/>
                  <a:pt x="0" y="4093397"/>
                </a:cubicBezTo>
                <a:cubicBezTo>
                  <a:pt x="-23213" y="3925179"/>
                  <a:pt x="42829" y="3802755"/>
                  <a:pt x="0" y="3590494"/>
                </a:cubicBezTo>
                <a:cubicBezTo>
                  <a:pt x="-42829" y="3378233"/>
                  <a:pt x="10043" y="3247468"/>
                  <a:pt x="0" y="3128525"/>
                </a:cubicBezTo>
                <a:cubicBezTo>
                  <a:pt x="-10043" y="3009582"/>
                  <a:pt x="11364" y="2772157"/>
                  <a:pt x="0" y="2666556"/>
                </a:cubicBezTo>
                <a:cubicBezTo>
                  <a:pt x="-11364" y="2560955"/>
                  <a:pt x="54815" y="2434179"/>
                  <a:pt x="0" y="2204587"/>
                </a:cubicBezTo>
                <a:cubicBezTo>
                  <a:pt x="-54815" y="1974995"/>
                  <a:pt x="46782" y="1814579"/>
                  <a:pt x="0" y="1660750"/>
                </a:cubicBezTo>
                <a:cubicBezTo>
                  <a:pt x="-46782" y="1506921"/>
                  <a:pt x="54692" y="1262295"/>
                  <a:pt x="0" y="1035045"/>
                </a:cubicBezTo>
                <a:cubicBezTo>
                  <a:pt x="-54692" y="807795"/>
                  <a:pt x="116987" y="418036"/>
                  <a:pt x="0" y="0"/>
                </a:cubicBezTo>
                <a:close/>
              </a:path>
            </a:pathLst>
          </a:custGeom>
          <a:solidFill>
            <a:schemeClr val="bg2">
              <a:lumMod val="90000"/>
            </a:schemeClr>
          </a:solidFill>
          <a:ln w="28575">
            <a:solidFill>
              <a:schemeClr val="tx1"/>
            </a:solidFill>
            <a:extLst>
              <a:ext uri="{C807C97D-BFC1-408E-A445-0C87EB9F89A2}">
                <ask:lineSketchStyleProps xmlns:ask="http://schemas.microsoft.com/office/drawing/2018/sketchyshapes" sd="2680048468">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3" name="CaixaDeTexto 32">
            <a:extLst>
              <a:ext uri="{FF2B5EF4-FFF2-40B4-BE49-F238E27FC236}">
                <a16:creationId xmlns:a16="http://schemas.microsoft.com/office/drawing/2014/main" id="{89EA85C9-22AC-4EE1-945F-E02346BCA621}"/>
              </a:ext>
            </a:extLst>
          </p:cNvPr>
          <p:cNvSpPr txBox="1"/>
          <p:nvPr/>
        </p:nvSpPr>
        <p:spPr>
          <a:xfrm>
            <a:off x="6699033" y="4964835"/>
            <a:ext cx="2052165" cy="369332"/>
          </a:xfrm>
          <a:prstGeom prst="rect">
            <a:avLst/>
          </a:prstGeom>
          <a:noFill/>
        </p:spPr>
        <p:txBody>
          <a:bodyPr wrap="none" rtlCol="0">
            <a:spAutoFit/>
          </a:bodyPr>
          <a:lstStyle/>
          <a:p>
            <a:r>
              <a:rPr lang="pt-BR" b="1" dirty="0">
                <a:latin typeface="Bahnschrift Light Condensed" panose="020B0502040204020203" pitchFamily="34" charset="0"/>
              </a:rPr>
              <a:t>Unidade observacional 3</a:t>
            </a:r>
          </a:p>
        </p:txBody>
      </p:sp>
      <p:sp>
        <p:nvSpPr>
          <p:cNvPr id="36" name="CaixaDeTexto 35">
            <a:extLst>
              <a:ext uri="{FF2B5EF4-FFF2-40B4-BE49-F238E27FC236}">
                <a16:creationId xmlns:a16="http://schemas.microsoft.com/office/drawing/2014/main" id="{67767FEE-4919-4C67-AB79-B312FBA49A1D}"/>
              </a:ext>
            </a:extLst>
          </p:cNvPr>
          <p:cNvSpPr txBox="1"/>
          <p:nvPr/>
        </p:nvSpPr>
        <p:spPr>
          <a:xfrm>
            <a:off x="203200" y="198420"/>
            <a:ext cx="6342742" cy="1015663"/>
          </a:xfrm>
          <a:prstGeom prst="rect">
            <a:avLst/>
          </a:prstGeom>
          <a:noFill/>
        </p:spPr>
        <p:txBody>
          <a:bodyPr wrap="square" rtlCol="0">
            <a:spAutoFit/>
          </a:bodyPr>
          <a:lstStyle/>
          <a:p>
            <a:r>
              <a:rPr lang="pt-BR" sz="6000" u="sng" dirty="0">
                <a:effectLst>
                  <a:outerShdw blurRad="38100" dist="38100" dir="2700000" algn="tl">
                    <a:srgbClr val="000000">
                      <a:alpha val="43137"/>
                    </a:srgbClr>
                  </a:outerShdw>
                </a:effectLst>
                <a:latin typeface="Baguet Script" panose="00000500000000000000" pitchFamily="2" charset="0"/>
                <a:ea typeface="Calibri" panose="020F0502020204030204" pitchFamily="34" charset="0"/>
                <a:cs typeface="Times New Roman" panose="02020603050405020304" pitchFamily="18" charset="0"/>
              </a:rPr>
              <a:t>Dados</a:t>
            </a:r>
            <a:r>
              <a:rPr lang="pt-BR" sz="5400" dirty="0">
                <a:effectLst>
                  <a:outerShdw blurRad="38100" dist="38100" dir="2700000" algn="tl">
                    <a:srgbClr val="000000">
                      <a:alpha val="43137"/>
                    </a:srgbClr>
                  </a:outerShdw>
                </a:effectLst>
                <a:latin typeface="Baguet Script" panose="00000500000000000000" pitchFamily="2" charset="0"/>
                <a:ea typeface="Calibri" panose="020F0502020204030204" pitchFamily="34" charset="0"/>
                <a:cs typeface="Times New Roman" panose="02020603050405020304" pitchFamily="18" charset="0"/>
              </a:rPr>
              <a:t> </a:t>
            </a:r>
            <a:r>
              <a:rPr lang="pt-BR" sz="4800" dirty="0">
                <a:effectLst>
                  <a:outerShdw blurRad="38100" dist="38100" dir="2700000" algn="tl">
                    <a:srgbClr val="000000">
                      <a:alpha val="43137"/>
                    </a:srgbClr>
                  </a:outerShdw>
                </a:effectLst>
                <a:latin typeface="Baguet Script" panose="00000500000000000000" pitchFamily="2" charset="0"/>
                <a:ea typeface="Calibri" panose="020F0502020204030204" pitchFamily="34" charset="0"/>
                <a:cs typeface="Times New Roman" panose="02020603050405020304" pitchFamily="18" charset="0"/>
              </a:rPr>
              <a:t>são</a:t>
            </a:r>
            <a:r>
              <a:rPr lang="pt-BR" sz="5400" dirty="0">
                <a:effectLst>
                  <a:outerShdw blurRad="38100" dist="38100" dir="2700000" algn="tl">
                    <a:srgbClr val="000000">
                      <a:alpha val="43137"/>
                    </a:srgbClr>
                  </a:outerShdw>
                </a:effectLst>
                <a:latin typeface="Baguet Script" panose="00000500000000000000" pitchFamily="2" charset="0"/>
                <a:ea typeface="Calibri" panose="020F0502020204030204" pitchFamily="34" charset="0"/>
                <a:cs typeface="Times New Roman" panose="02020603050405020304" pitchFamily="18" charset="0"/>
              </a:rPr>
              <a:t> </a:t>
            </a:r>
            <a:r>
              <a:rPr lang="pt-BR" sz="6000" u="sng" dirty="0">
                <a:effectLst>
                  <a:outerShdw blurRad="38100" dist="38100" dir="2700000" algn="tl">
                    <a:srgbClr val="000000">
                      <a:alpha val="43137"/>
                    </a:srgbClr>
                  </a:outerShdw>
                </a:effectLst>
                <a:latin typeface="Baguet Script" panose="00000500000000000000" pitchFamily="2" charset="0"/>
                <a:ea typeface="Calibri" panose="020F0502020204030204" pitchFamily="34" charset="0"/>
                <a:cs typeface="Times New Roman" panose="02020603050405020304" pitchFamily="18" charset="0"/>
              </a:rPr>
              <a:t>Variáveis</a:t>
            </a:r>
            <a:endParaRPr lang="pt-BR" sz="5400" u="sng" dirty="0">
              <a:effectLst>
                <a:outerShdw blurRad="38100" dist="38100" dir="2700000" algn="tl">
                  <a:srgbClr val="000000">
                    <a:alpha val="43137"/>
                  </a:srgbClr>
                </a:outerShdw>
              </a:effectLst>
              <a:latin typeface="Baguet Script" panose="00000500000000000000" pitchFamily="2" charset="0"/>
              <a:ea typeface="Calibri" panose="020F0502020204030204" pitchFamily="34" charset="0"/>
              <a:cs typeface="Times New Roman" panose="02020603050405020304" pitchFamily="18" charset="0"/>
            </a:endParaRPr>
          </a:p>
        </p:txBody>
      </p:sp>
      <p:sp>
        <p:nvSpPr>
          <p:cNvPr id="17" name="CaixaDeTexto 16">
            <a:extLst>
              <a:ext uri="{FF2B5EF4-FFF2-40B4-BE49-F238E27FC236}">
                <a16:creationId xmlns:a16="http://schemas.microsoft.com/office/drawing/2014/main" id="{704A4327-1DC1-478A-908A-5EEB16EB57CD}"/>
              </a:ext>
            </a:extLst>
          </p:cNvPr>
          <p:cNvSpPr txBox="1"/>
          <p:nvPr/>
        </p:nvSpPr>
        <p:spPr>
          <a:xfrm>
            <a:off x="203200" y="5707089"/>
            <a:ext cx="11629751" cy="461665"/>
          </a:xfrm>
          <a:prstGeom prst="round1Rect">
            <a:avLst>
              <a:gd name="adj" fmla="val 50000"/>
            </a:avLst>
          </a:prstGeom>
          <a:solidFill>
            <a:schemeClr val="tx1">
              <a:lumMod val="65000"/>
              <a:lumOff val="35000"/>
            </a:schemeClr>
          </a:solidFill>
        </p:spPr>
        <p:txBody>
          <a:bodyPr wrap="square">
            <a:spAutoFit/>
          </a:bodyPr>
          <a:lstStyle/>
          <a:p>
            <a:pPr algn="ctr"/>
            <a:r>
              <a:rPr lang="pt-BR" sz="2000" dirty="0">
                <a:solidFill>
                  <a:schemeClr val="bg1"/>
                </a:solidFill>
                <a:effectLst/>
                <a:latin typeface="Bahnschrift Light Condensed" panose="020B0502040204020203" pitchFamily="34" charset="0"/>
                <a:ea typeface="Calibri" panose="020F0502020204030204" pitchFamily="34" charset="0"/>
                <a:cs typeface="Times New Roman" panose="02020603050405020304" pitchFamily="18" charset="0"/>
              </a:rPr>
              <a:t>Uma </a:t>
            </a:r>
            <a:r>
              <a:rPr lang="pt-BR" sz="2400" b="1" dirty="0">
                <a:solidFill>
                  <a:schemeClr val="accent2"/>
                </a:solidFill>
                <a:effectLst/>
                <a:latin typeface="Bahnschrift Light Condensed" panose="020B0502040204020203" pitchFamily="34" charset="0"/>
                <a:ea typeface="Calibri" panose="020F0502020204030204" pitchFamily="34" charset="0"/>
                <a:cs typeface="Times New Roman" panose="02020603050405020304" pitchFamily="18" charset="0"/>
              </a:rPr>
              <a:t>variável</a:t>
            </a:r>
            <a:r>
              <a:rPr lang="pt-BR" sz="2400" dirty="0">
                <a:solidFill>
                  <a:schemeClr val="bg1"/>
                </a:solidFill>
                <a:effectLst/>
                <a:latin typeface="Bahnschrift Light Condensed" panose="020B0502040204020203" pitchFamily="34" charset="0"/>
                <a:ea typeface="Calibri" panose="020F0502020204030204" pitchFamily="34" charset="0"/>
                <a:cs typeface="Times New Roman" panose="02020603050405020304" pitchFamily="18" charset="0"/>
              </a:rPr>
              <a:t> </a:t>
            </a:r>
            <a:r>
              <a:rPr lang="pt-BR" sz="2000" dirty="0">
                <a:solidFill>
                  <a:schemeClr val="bg1"/>
                </a:solidFill>
                <a:effectLst/>
                <a:latin typeface="Bahnschrift Light Condensed" panose="020B0502040204020203" pitchFamily="34" charset="0"/>
                <a:ea typeface="Calibri" panose="020F0502020204030204" pitchFamily="34" charset="0"/>
                <a:cs typeface="Times New Roman" panose="02020603050405020304" pitchFamily="18" charset="0"/>
              </a:rPr>
              <a:t>possui a capacidade de assumir </a:t>
            </a:r>
            <a:r>
              <a:rPr lang="pt-BR" sz="2000" dirty="0">
                <a:solidFill>
                  <a:schemeClr val="accent2"/>
                </a:solidFill>
                <a:effectLst/>
                <a:latin typeface="Bahnschrift Light Condensed" panose="020B0502040204020203" pitchFamily="34" charset="0"/>
                <a:ea typeface="Calibri" panose="020F0502020204030204" pitchFamily="34" charset="0"/>
                <a:cs typeface="Times New Roman" panose="02020603050405020304" pitchFamily="18" charset="0"/>
              </a:rPr>
              <a:t>qualquer </a:t>
            </a:r>
            <a:r>
              <a:rPr lang="pt-BR" sz="2400" b="1" dirty="0">
                <a:solidFill>
                  <a:srgbClr val="FFC000"/>
                </a:solidFill>
                <a:effectLst/>
                <a:latin typeface="Bahnschrift Light Condensed" panose="020B0502040204020203" pitchFamily="34" charset="0"/>
                <a:ea typeface="Calibri" panose="020F0502020204030204" pitchFamily="34" charset="0"/>
                <a:cs typeface="Times New Roman" panose="02020603050405020304" pitchFamily="18" charset="0"/>
              </a:rPr>
              <a:t>valor</a:t>
            </a:r>
            <a:r>
              <a:rPr lang="pt-BR" sz="2000" dirty="0">
                <a:solidFill>
                  <a:srgbClr val="FFC000"/>
                </a:solidFill>
                <a:effectLst/>
                <a:latin typeface="Bahnschrift Light Condensed" panose="020B0502040204020203" pitchFamily="34" charset="0"/>
                <a:ea typeface="Calibri" panose="020F0502020204030204" pitchFamily="34" charset="0"/>
                <a:cs typeface="Times New Roman" panose="02020603050405020304" pitchFamily="18" charset="0"/>
              </a:rPr>
              <a:t> </a:t>
            </a:r>
            <a:r>
              <a:rPr lang="pt-BR" sz="2000" dirty="0">
                <a:solidFill>
                  <a:schemeClr val="accent2"/>
                </a:solidFill>
                <a:effectLst/>
                <a:latin typeface="Bahnschrift Light Condensed" panose="020B0502040204020203" pitchFamily="34" charset="0"/>
                <a:ea typeface="Calibri" panose="020F0502020204030204" pitchFamily="34" charset="0"/>
                <a:cs typeface="Times New Roman" panose="02020603050405020304" pitchFamily="18" charset="0"/>
              </a:rPr>
              <a:t>dentro de um </a:t>
            </a:r>
            <a:r>
              <a:rPr lang="pt-BR" sz="2000" dirty="0">
                <a:solidFill>
                  <a:srgbClr val="FFC000"/>
                </a:solidFill>
                <a:effectLst/>
                <a:latin typeface="Bahnschrift Light Condensed" panose="020B0502040204020203" pitchFamily="34" charset="0"/>
                <a:ea typeface="Calibri" panose="020F0502020204030204" pitchFamily="34" charset="0"/>
                <a:cs typeface="Times New Roman" panose="02020603050405020304" pitchFamily="18" charset="0"/>
              </a:rPr>
              <a:t>conjunto de valores possíveis</a:t>
            </a:r>
            <a:endParaRPr lang="pt-BR" sz="2800" b="1" dirty="0">
              <a:solidFill>
                <a:srgbClr val="FFC000"/>
              </a:solidFill>
              <a:latin typeface="Bahnschrift Light Condensed" panose="020B0502040204020203" pitchFamily="34" charset="0"/>
            </a:endParaRPr>
          </a:p>
        </p:txBody>
      </p:sp>
      <p:sp>
        <p:nvSpPr>
          <p:cNvPr id="6" name="CaixaDeTexto 5">
            <a:extLst>
              <a:ext uri="{FF2B5EF4-FFF2-40B4-BE49-F238E27FC236}">
                <a16:creationId xmlns:a16="http://schemas.microsoft.com/office/drawing/2014/main" id="{04CB5686-940D-4C0C-A018-A9BEEAD30269}"/>
              </a:ext>
            </a:extLst>
          </p:cNvPr>
          <p:cNvSpPr txBox="1"/>
          <p:nvPr/>
        </p:nvSpPr>
        <p:spPr>
          <a:xfrm>
            <a:off x="1788235" y="1825867"/>
            <a:ext cx="1118595" cy="523220"/>
          </a:xfrm>
          <a:prstGeom prst="rect">
            <a:avLst/>
          </a:prstGeom>
          <a:noFill/>
        </p:spPr>
        <p:txBody>
          <a:bodyPr wrap="square" rtlCol="0">
            <a:spAutoFit/>
          </a:bodyPr>
          <a:lstStyle/>
          <a:p>
            <a:pPr algn="ctr"/>
            <a:r>
              <a:rPr lang="pt-BR" sz="2800" b="1" dirty="0">
                <a:solidFill>
                  <a:srgbClr val="FF0000"/>
                </a:solidFill>
                <a:latin typeface="Bahnschrift Light SemiCondensed" panose="020B0502040204020203" pitchFamily="34" charset="0"/>
              </a:rPr>
              <a:t>37ºc</a:t>
            </a:r>
          </a:p>
        </p:txBody>
      </p:sp>
      <p:sp>
        <p:nvSpPr>
          <p:cNvPr id="19" name="CaixaDeTexto 18">
            <a:extLst>
              <a:ext uri="{FF2B5EF4-FFF2-40B4-BE49-F238E27FC236}">
                <a16:creationId xmlns:a16="http://schemas.microsoft.com/office/drawing/2014/main" id="{2D57257F-D89C-4292-8F8B-E5D4A8E92FE5}"/>
              </a:ext>
            </a:extLst>
          </p:cNvPr>
          <p:cNvSpPr txBox="1"/>
          <p:nvPr/>
        </p:nvSpPr>
        <p:spPr>
          <a:xfrm>
            <a:off x="4654561" y="1825867"/>
            <a:ext cx="1255983" cy="523220"/>
          </a:xfrm>
          <a:prstGeom prst="rect">
            <a:avLst/>
          </a:prstGeom>
          <a:noFill/>
        </p:spPr>
        <p:txBody>
          <a:bodyPr wrap="square" rtlCol="0">
            <a:spAutoFit/>
          </a:bodyPr>
          <a:lstStyle/>
          <a:p>
            <a:pPr algn="ctr"/>
            <a:r>
              <a:rPr lang="pt-BR" sz="2800" b="1" dirty="0">
                <a:solidFill>
                  <a:srgbClr val="FF0000"/>
                </a:solidFill>
                <a:latin typeface="Bahnschrift Light SemiCondensed" panose="020B0502040204020203" pitchFamily="34" charset="0"/>
              </a:rPr>
              <a:t>36,8ºc</a:t>
            </a:r>
          </a:p>
        </p:txBody>
      </p:sp>
      <p:sp>
        <p:nvSpPr>
          <p:cNvPr id="20" name="CaixaDeTexto 19">
            <a:extLst>
              <a:ext uri="{FF2B5EF4-FFF2-40B4-BE49-F238E27FC236}">
                <a16:creationId xmlns:a16="http://schemas.microsoft.com/office/drawing/2014/main" id="{B506BBD3-ADA9-4D0D-9F4B-423D77B9848F}"/>
              </a:ext>
            </a:extLst>
          </p:cNvPr>
          <p:cNvSpPr txBox="1"/>
          <p:nvPr/>
        </p:nvSpPr>
        <p:spPr>
          <a:xfrm>
            <a:off x="6895013" y="1817834"/>
            <a:ext cx="1255983" cy="523220"/>
          </a:xfrm>
          <a:prstGeom prst="rect">
            <a:avLst/>
          </a:prstGeom>
          <a:noFill/>
        </p:spPr>
        <p:txBody>
          <a:bodyPr wrap="square" rtlCol="0">
            <a:spAutoFit/>
          </a:bodyPr>
          <a:lstStyle/>
          <a:p>
            <a:pPr algn="ctr"/>
            <a:r>
              <a:rPr lang="pt-BR" sz="2800" b="1" dirty="0">
                <a:solidFill>
                  <a:srgbClr val="FF0000"/>
                </a:solidFill>
                <a:latin typeface="Bahnschrift Light SemiCondensed" panose="020B0502040204020203" pitchFamily="34" charset="0"/>
              </a:rPr>
              <a:t>38ºc</a:t>
            </a:r>
          </a:p>
        </p:txBody>
      </p:sp>
      <p:sp>
        <p:nvSpPr>
          <p:cNvPr id="16" name="CaixaDeTexto 15">
            <a:extLst>
              <a:ext uri="{FF2B5EF4-FFF2-40B4-BE49-F238E27FC236}">
                <a16:creationId xmlns:a16="http://schemas.microsoft.com/office/drawing/2014/main" id="{D7D1B702-8ECC-43BA-BB02-96D33662109D}"/>
              </a:ext>
            </a:extLst>
          </p:cNvPr>
          <p:cNvSpPr txBox="1"/>
          <p:nvPr/>
        </p:nvSpPr>
        <p:spPr>
          <a:xfrm>
            <a:off x="9609329" y="6396608"/>
            <a:ext cx="2223622" cy="338554"/>
          </a:xfrm>
          <a:prstGeom prst="rect">
            <a:avLst/>
          </a:prstGeom>
          <a:noFill/>
        </p:spPr>
        <p:txBody>
          <a:bodyPr wrap="none" rtlCol="0">
            <a:spAutoFit/>
          </a:bodyPr>
          <a:lstStyle/>
          <a:p>
            <a:r>
              <a:rPr lang="pt-BR" sz="1600" dirty="0">
                <a:solidFill>
                  <a:schemeClr val="bg1"/>
                </a:solidFill>
              </a:rPr>
              <a:t>(Callegari-Jacques 2003)</a:t>
            </a:r>
          </a:p>
        </p:txBody>
      </p:sp>
      <p:pic>
        <p:nvPicPr>
          <p:cNvPr id="9" name="Gráfico 8" descr="Pessoa usando uma máscara">
            <a:extLst>
              <a:ext uri="{FF2B5EF4-FFF2-40B4-BE49-F238E27FC236}">
                <a16:creationId xmlns:a16="http://schemas.microsoft.com/office/drawing/2014/main" id="{BBBB8055-A714-EB8B-A792-D89B8F4B64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15772" y="2429962"/>
            <a:ext cx="1646733" cy="2520000"/>
          </a:xfrm>
          <a:prstGeom prst="rect">
            <a:avLst/>
          </a:prstGeom>
        </p:spPr>
      </p:pic>
      <p:pic>
        <p:nvPicPr>
          <p:cNvPr id="11" name="Gráfico 10" descr="Homem com um braço protético">
            <a:extLst>
              <a:ext uri="{FF2B5EF4-FFF2-40B4-BE49-F238E27FC236}">
                <a16:creationId xmlns:a16="http://schemas.microsoft.com/office/drawing/2014/main" id="{EDE94AF9-FCA1-90D6-9794-FD19F00282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60031" y="2444345"/>
            <a:ext cx="1800000" cy="2514705"/>
          </a:xfrm>
          <a:prstGeom prst="rect">
            <a:avLst/>
          </a:prstGeom>
        </p:spPr>
      </p:pic>
      <p:grpSp>
        <p:nvGrpSpPr>
          <p:cNvPr id="52" name="Agrupar 51">
            <a:extLst>
              <a:ext uri="{FF2B5EF4-FFF2-40B4-BE49-F238E27FC236}">
                <a16:creationId xmlns:a16="http://schemas.microsoft.com/office/drawing/2014/main" id="{538C7D73-BBE9-857D-B159-D8DCCC24F0AD}"/>
              </a:ext>
            </a:extLst>
          </p:cNvPr>
          <p:cNvGrpSpPr/>
          <p:nvPr/>
        </p:nvGrpSpPr>
        <p:grpSpPr>
          <a:xfrm>
            <a:off x="1416622" y="2405322"/>
            <a:ext cx="1800000" cy="2520000"/>
            <a:chOff x="1487858" y="2243379"/>
            <a:chExt cx="1903057" cy="2713280"/>
          </a:xfrm>
        </p:grpSpPr>
        <p:grpSp>
          <p:nvGrpSpPr>
            <p:cNvPr id="21" name="Gráfico 12" descr="Mulher com cabelo longo e ondulado">
              <a:extLst>
                <a:ext uri="{FF2B5EF4-FFF2-40B4-BE49-F238E27FC236}">
                  <a16:creationId xmlns:a16="http://schemas.microsoft.com/office/drawing/2014/main" id="{B119A372-6BB0-D73A-3373-EF5E9267395C}"/>
                </a:ext>
              </a:extLst>
            </p:cNvPr>
            <p:cNvGrpSpPr/>
            <p:nvPr/>
          </p:nvGrpSpPr>
          <p:grpSpPr>
            <a:xfrm>
              <a:off x="1487858" y="3127014"/>
              <a:ext cx="1903057" cy="1829645"/>
              <a:chOff x="1487858" y="3127014"/>
              <a:chExt cx="1903057" cy="1829645"/>
            </a:xfrm>
          </p:grpSpPr>
          <p:sp>
            <p:nvSpPr>
              <p:cNvPr id="22" name="Forma Livre: Forma 21">
                <a:extLst>
                  <a:ext uri="{FF2B5EF4-FFF2-40B4-BE49-F238E27FC236}">
                    <a16:creationId xmlns:a16="http://schemas.microsoft.com/office/drawing/2014/main" id="{02677A25-F83B-3656-9893-B3CB86966830}"/>
                  </a:ext>
                </a:extLst>
              </p:cNvPr>
              <p:cNvSpPr/>
              <p:nvPr/>
            </p:nvSpPr>
            <p:spPr>
              <a:xfrm>
                <a:off x="1506171" y="3127014"/>
                <a:ext cx="1858299" cy="1803425"/>
              </a:xfrm>
              <a:custGeom>
                <a:avLst/>
                <a:gdLst>
                  <a:gd name="connsiteX0" fmla="*/ 1825087 w 1858299"/>
                  <a:gd name="connsiteY0" fmla="*/ 1608681 h 1803425"/>
                  <a:gd name="connsiteX1" fmla="*/ 1809635 w 1858299"/>
                  <a:gd name="connsiteY1" fmla="*/ 1479132 h 1803425"/>
                  <a:gd name="connsiteX2" fmla="*/ 1809635 w 1858299"/>
                  <a:gd name="connsiteY2" fmla="*/ 1476949 h 1803425"/>
                  <a:gd name="connsiteX3" fmla="*/ 1798554 w 1858299"/>
                  <a:gd name="connsiteY3" fmla="*/ 1330542 h 1803425"/>
                  <a:gd name="connsiteX4" fmla="*/ 1765775 w 1858299"/>
                  <a:gd name="connsiteY4" fmla="*/ 1093298 h 1803425"/>
                  <a:gd name="connsiteX5" fmla="*/ 1690699 w 1858299"/>
                  <a:gd name="connsiteY5" fmla="*/ 706682 h 1803425"/>
                  <a:gd name="connsiteX6" fmla="*/ 1594085 w 1858299"/>
                  <a:gd name="connsiteY6" fmla="*/ 485984 h 1803425"/>
                  <a:gd name="connsiteX7" fmla="*/ 1395393 w 1858299"/>
                  <a:gd name="connsiteY7" fmla="*/ 328652 h 1803425"/>
                  <a:gd name="connsiteX8" fmla="*/ 1268496 w 1858299"/>
                  <a:gd name="connsiteY8" fmla="*/ 279175 h 1803425"/>
                  <a:gd name="connsiteX9" fmla="*/ 1214492 w 1858299"/>
                  <a:gd name="connsiteY9" fmla="*/ 99368 h 1803425"/>
                  <a:gd name="connsiteX10" fmla="*/ 1190303 w 1858299"/>
                  <a:gd name="connsiteY10" fmla="*/ 41615 h 1803425"/>
                  <a:gd name="connsiteX11" fmla="*/ 893278 w 1858299"/>
                  <a:gd name="connsiteY11" fmla="*/ 37400 h 1803425"/>
                  <a:gd name="connsiteX12" fmla="*/ 874237 w 1858299"/>
                  <a:gd name="connsiteY12" fmla="*/ 62375 h 1803425"/>
                  <a:gd name="connsiteX13" fmla="*/ 867678 w 1858299"/>
                  <a:gd name="connsiteY13" fmla="*/ 104048 h 1803425"/>
                  <a:gd name="connsiteX14" fmla="*/ 583610 w 1858299"/>
                  <a:gd name="connsiteY14" fmla="*/ 290412 h 1803425"/>
                  <a:gd name="connsiteX15" fmla="*/ 35917 w 1858299"/>
                  <a:gd name="connsiteY15" fmla="*/ 980451 h 1803425"/>
                  <a:gd name="connsiteX16" fmla="*/ 21246 w 1858299"/>
                  <a:gd name="connsiteY16" fmla="*/ 1087989 h 1803425"/>
                  <a:gd name="connsiteX17" fmla="*/ 4079 w 1858299"/>
                  <a:gd name="connsiteY17" fmla="*/ 1393287 h 1803425"/>
                  <a:gd name="connsiteX18" fmla="*/ 43100 w 1858299"/>
                  <a:gd name="connsiteY18" fmla="*/ 1806904 h 1803425"/>
                  <a:gd name="connsiteX19" fmla="*/ 1856460 w 1858299"/>
                  <a:gd name="connsiteY19" fmla="*/ 1806279 h 1803425"/>
                  <a:gd name="connsiteX20" fmla="*/ 1861920 w 1858299"/>
                  <a:gd name="connsiteY20" fmla="*/ 1799725 h 1803425"/>
                  <a:gd name="connsiteX21" fmla="*/ 1825087 w 1858299"/>
                  <a:gd name="connsiteY21" fmla="*/ 1608681 h 180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58299" h="1803425">
                    <a:moveTo>
                      <a:pt x="1825087" y="1608681"/>
                    </a:moveTo>
                    <a:cubicBezTo>
                      <a:pt x="1819935" y="1582304"/>
                      <a:pt x="1809791" y="1498330"/>
                      <a:pt x="1809635" y="1479132"/>
                    </a:cubicBezTo>
                    <a:lnTo>
                      <a:pt x="1809635" y="1476949"/>
                    </a:lnTo>
                    <a:cubicBezTo>
                      <a:pt x="1809479" y="1443545"/>
                      <a:pt x="1805733" y="1394224"/>
                      <a:pt x="1798554" y="1330542"/>
                    </a:cubicBezTo>
                    <a:cubicBezTo>
                      <a:pt x="1791219" y="1266859"/>
                      <a:pt x="1780290" y="1187103"/>
                      <a:pt x="1765775" y="1093298"/>
                    </a:cubicBezTo>
                    <a:cubicBezTo>
                      <a:pt x="1765775" y="1093298"/>
                      <a:pt x="1698503" y="734621"/>
                      <a:pt x="1690699" y="706682"/>
                    </a:cubicBezTo>
                    <a:cubicBezTo>
                      <a:pt x="1665884" y="636914"/>
                      <a:pt x="1629828" y="559029"/>
                      <a:pt x="1594085" y="485984"/>
                    </a:cubicBezTo>
                    <a:cubicBezTo>
                      <a:pt x="1544452" y="371887"/>
                      <a:pt x="1500436" y="361118"/>
                      <a:pt x="1395393" y="328652"/>
                    </a:cubicBezTo>
                    <a:cubicBezTo>
                      <a:pt x="1341858" y="322406"/>
                      <a:pt x="1294252" y="325375"/>
                      <a:pt x="1268496" y="279175"/>
                    </a:cubicBezTo>
                    <a:cubicBezTo>
                      <a:pt x="1239467" y="232038"/>
                      <a:pt x="1224015" y="149470"/>
                      <a:pt x="1214492" y="99368"/>
                    </a:cubicBezTo>
                    <a:cubicBezTo>
                      <a:pt x="1206220" y="69398"/>
                      <a:pt x="1214180" y="57535"/>
                      <a:pt x="1190303" y="41615"/>
                    </a:cubicBezTo>
                    <a:cubicBezTo>
                      <a:pt x="1101645" y="-7706"/>
                      <a:pt x="983181" y="-9268"/>
                      <a:pt x="893278" y="37400"/>
                    </a:cubicBezTo>
                    <a:cubicBezTo>
                      <a:pt x="882506" y="43958"/>
                      <a:pt x="874858" y="53008"/>
                      <a:pt x="874237" y="62375"/>
                    </a:cubicBezTo>
                    <a:cubicBezTo>
                      <a:pt x="873299" y="78452"/>
                      <a:pt x="867678" y="104048"/>
                      <a:pt x="867678" y="104048"/>
                    </a:cubicBezTo>
                    <a:cubicBezTo>
                      <a:pt x="837399" y="280733"/>
                      <a:pt x="739536" y="254825"/>
                      <a:pt x="583610" y="290412"/>
                    </a:cubicBezTo>
                    <a:cubicBezTo>
                      <a:pt x="238202" y="416212"/>
                      <a:pt x="82120" y="809541"/>
                      <a:pt x="35917" y="980451"/>
                    </a:cubicBezTo>
                    <a:lnTo>
                      <a:pt x="21246" y="1087989"/>
                    </a:lnTo>
                    <a:cubicBezTo>
                      <a:pt x="21246" y="1087989"/>
                      <a:pt x="954" y="1254375"/>
                      <a:pt x="4079" y="1393287"/>
                    </a:cubicBezTo>
                    <a:cubicBezTo>
                      <a:pt x="7200" y="1532198"/>
                      <a:pt x="43100" y="1806904"/>
                      <a:pt x="43100" y="1806904"/>
                    </a:cubicBezTo>
                    <a:lnTo>
                      <a:pt x="1856460" y="1806279"/>
                    </a:lnTo>
                    <a:cubicBezTo>
                      <a:pt x="1859893" y="1806279"/>
                      <a:pt x="1862702" y="1803159"/>
                      <a:pt x="1861920" y="1799725"/>
                    </a:cubicBezTo>
                    <a:cubicBezTo>
                      <a:pt x="1856304" y="1770848"/>
                      <a:pt x="1833985" y="1654724"/>
                      <a:pt x="1825087" y="1608681"/>
                    </a:cubicBezTo>
                    <a:close/>
                  </a:path>
                </a:pathLst>
              </a:custGeom>
              <a:solidFill>
                <a:srgbClr val="FFFFFF"/>
              </a:solidFill>
              <a:ln w="15586" cap="flat">
                <a:noFill/>
                <a:prstDash val="solid"/>
                <a:miter/>
              </a:ln>
            </p:spPr>
            <p:txBody>
              <a:bodyPr rtlCol="0" anchor="ctr"/>
              <a:lstStyle/>
              <a:p>
                <a:endParaRPr lang="pt-BR">
                  <a:solidFill>
                    <a:schemeClr val="accent6"/>
                  </a:solidFill>
                </a:endParaRPr>
              </a:p>
            </p:txBody>
          </p:sp>
          <p:sp>
            <p:nvSpPr>
              <p:cNvPr id="23" name="Forma Livre: Forma 22">
                <a:extLst>
                  <a:ext uri="{FF2B5EF4-FFF2-40B4-BE49-F238E27FC236}">
                    <a16:creationId xmlns:a16="http://schemas.microsoft.com/office/drawing/2014/main" id="{365C7836-31EA-504D-BD87-8B5C512494B6}"/>
                  </a:ext>
                </a:extLst>
              </p:cNvPr>
              <p:cNvSpPr/>
              <p:nvPr/>
            </p:nvSpPr>
            <p:spPr>
              <a:xfrm>
                <a:off x="1487858" y="3180914"/>
                <a:ext cx="1903057" cy="1775745"/>
              </a:xfrm>
              <a:custGeom>
                <a:avLst/>
                <a:gdLst>
                  <a:gd name="connsiteX0" fmla="*/ 397923 w 1903057"/>
                  <a:gd name="connsiteY0" fmla="*/ 1779225 h 1775745"/>
                  <a:gd name="connsiteX1" fmla="*/ 359996 w 1903057"/>
                  <a:gd name="connsiteY1" fmla="*/ 1608316 h 1775745"/>
                  <a:gd name="connsiteX2" fmla="*/ 371233 w 1903057"/>
                  <a:gd name="connsiteY2" fmla="*/ 1117126 h 1775745"/>
                  <a:gd name="connsiteX3" fmla="*/ 369675 w 1903057"/>
                  <a:gd name="connsiteY3" fmla="*/ 1032843 h 1775745"/>
                  <a:gd name="connsiteX4" fmla="*/ 58288 w 1903057"/>
                  <a:gd name="connsiteY4" fmla="*/ 939659 h 1775745"/>
                  <a:gd name="connsiteX5" fmla="*/ 85602 w 1903057"/>
                  <a:gd name="connsiteY5" fmla="*/ 1742548 h 1775745"/>
                  <a:gd name="connsiteX6" fmla="*/ 40965 w 1903057"/>
                  <a:gd name="connsiteY6" fmla="*/ 1748633 h 1775745"/>
                  <a:gd name="connsiteX7" fmla="*/ 4597 w 1903057"/>
                  <a:gd name="connsiteY7" fmla="*/ 1397918 h 1775745"/>
                  <a:gd name="connsiteX8" fmla="*/ 49707 w 1903057"/>
                  <a:gd name="connsiteY8" fmla="*/ 932323 h 1775745"/>
                  <a:gd name="connsiteX9" fmla="*/ 38465 w 1903057"/>
                  <a:gd name="connsiteY9" fmla="*/ 920305 h 1775745"/>
                  <a:gd name="connsiteX10" fmla="*/ 52515 w 1903057"/>
                  <a:gd name="connsiteY10" fmla="*/ 787635 h 1775745"/>
                  <a:gd name="connsiteX11" fmla="*/ 670754 w 1903057"/>
                  <a:gd name="connsiteY11" fmla="*/ 202796 h 1775745"/>
                  <a:gd name="connsiteX12" fmla="*/ 716489 w 1903057"/>
                  <a:gd name="connsiteY12" fmla="*/ 207636 h 1775745"/>
                  <a:gd name="connsiteX13" fmla="*/ 719922 w 1903057"/>
                  <a:gd name="connsiteY13" fmla="*/ 210131 h 1775745"/>
                  <a:gd name="connsiteX14" fmla="*/ 729441 w 1903057"/>
                  <a:gd name="connsiteY14" fmla="*/ 237290 h 1775745"/>
                  <a:gd name="connsiteX15" fmla="*/ 831832 w 1903057"/>
                  <a:gd name="connsiteY15" fmla="*/ 371834 h 1775745"/>
                  <a:gd name="connsiteX16" fmla="*/ 1304761 w 1903057"/>
                  <a:gd name="connsiteY16" fmla="*/ 273658 h 1775745"/>
                  <a:gd name="connsiteX17" fmla="*/ 1302886 w 1903057"/>
                  <a:gd name="connsiteY17" fmla="*/ 271787 h 1775745"/>
                  <a:gd name="connsiteX18" fmla="*/ 1225783 w 1903057"/>
                  <a:gd name="connsiteY18" fmla="*/ 104464 h 1775745"/>
                  <a:gd name="connsiteX19" fmla="*/ 1246386 w 1903057"/>
                  <a:gd name="connsiteY19" fmla="*/ 86359 h 1775745"/>
                  <a:gd name="connsiteX20" fmla="*/ 1246386 w 1903057"/>
                  <a:gd name="connsiteY20" fmla="*/ 86359 h 1775745"/>
                  <a:gd name="connsiteX21" fmla="*/ 1253097 w 1903057"/>
                  <a:gd name="connsiteY21" fmla="*/ 104620 h 1775745"/>
                  <a:gd name="connsiteX22" fmla="*/ 1253097 w 1903057"/>
                  <a:gd name="connsiteY22" fmla="*/ 104620 h 1775745"/>
                  <a:gd name="connsiteX23" fmla="*/ 1304292 w 1903057"/>
                  <a:gd name="connsiteY23" fmla="*/ 217779 h 1775745"/>
                  <a:gd name="connsiteX24" fmla="*/ 1304292 w 1903057"/>
                  <a:gd name="connsiteY24" fmla="*/ 217779 h 1775745"/>
                  <a:gd name="connsiteX25" fmla="*/ 1304292 w 1903057"/>
                  <a:gd name="connsiteY25" fmla="*/ 217779 h 1775745"/>
                  <a:gd name="connsiteX26" fmla="*/ 1309444 w 1903057"/>
                  <a:gd name="connsiteY26" fmla="*/ 223400 h 1775745"/>
                  <a:gd name="connsiteX27" fmla="*/ 1316780 w 1903057"/>
                  <a:gd name="connsiteY27" fmla="*/ 216690 h 1775745"/>
                  <a:gd name="connsiteX28" fmla="*/ 1439614 w 1903057"/>
                  <a:gd name="connsiteY28" fmla="*/ 241973 h 1775745"/>
                  <a:gd name="connsiteX29" fmla="*/ 1564948 w 1903057"/>
                  <a:gd name="connsiteY29" fmla="*/ 303160 h 1775745"/>
                  <a:gd name="connsiteX30" fmla="*/ 1809684 w 1903057"/>
                  <a:gd name="connsiteY30" fmla="*/ 774370 h 1775745"/>
                  <a:gd name="connsiteX31" fmla="*/ 1897873 w 1903057"/>
                  <a:gd name="connsiteY31" fmla="*/ 1043924 h 1775745"/>
                  <a:gd name="connsiteX32" fmla="*/ 1799853 w 1903057"/>
                  <a:gd name="connsiteY32" fmla="*/ 1105576 h 1775745"/>
                  <a:gd name="connsiteX33" fmla="*/ 1884917 w 1903057"/>
                  <a:gd name="connsiteY33" fmla="*/ 1649988 h 1775745"/>
                  <a:gd name="connsiteX34" fmla="*/ 1884917 w 1903057"/>
                  <a:gd name="connsiteY34" fmla="*/ 1649988 h 1775745"/>
                  <a:gd name="connsiteX35" fmla="*/ 1905364 w 1903057"/>
                  <a:gd name="connsiteY35" fmla="*/ 1736927 h 1775745"/>
                  <a:gd name="connsiteX36" fmla="*/ 1858071 w 1903057"/>
                  <a:gd name="connsiteY36" fmla="*/ 1738021 h 1775745"/>
                  <a:gd name="connsiteX37" fmla="*/ 1788147 w 1903057"/>
                  <a:gd name="connsiteY37" fmla="*/ 1366701 h 1775745"/>
                  <a:gd name="connsiteX38" fmla="*/ 1784557 w 1903057"/>
                  <a:gd name="connsiteY38" fmla="*/ 1110416 h 1775745"/>
                  <a:gd name="connsiteX39" fmla="*/ 1734612 w 1903057"/>
                  <a:gd name="connsiteY39" fmla="*/ 1124930 h 1775745"/>
                  <a:gd name="connsiteX40" fmla="*/ 1707766 w 1903057"/>
                  <a:gd name="connsiteY40" fmla="*/ 1130395 h 1775745"/>
                  <a:gd name="connsiteX41" fmla="*/ 1666402 w 1903057"/>
                  <a:gd name="connsiteY41" fmla="*/ 1133984 h 1775745"/>
                  <a:gd name="connsiteX42" fmla="*/ 1729147 w 1903057"/>
                  <a:gd name="connsiteY42" fmla="*/ 1755188 h 1775745"/>
                  <a:gd name="connsiteX43" fmla="*/ 1728991 w 1903057"/>
                  <a:gd name="connsiteY43" fmla="*/ 1755188 h 1775745"/>
                  <a:gd name="connsiteX44" fmla="*/ 1688720 w 1903057"/>
                  <a:gd name="connsiteY44" fmla="*/ 1757687 h 1775745"/>
                  <a:gd name="connsiteX45" fmla="*/ 1562765 w 1903057"/>
                  <a:gd name="connsiteY45" fmla="*/ 1762214 h 1775745"/>
                  <a:gd name="connsiteX46" fmla="*/ 1274482 w 1903057"/>
                  <a:gd name="connsiteY46" fmla="*/ 1766116 h 1775745"/>
                  <a:gd name="connsiteX47" fmla="*/ 409316 w 1903057"/>
                  <a:gd name="connsiteY47" fmla="*/ 1771733 h 1775745"/>
                  <a:gd name="connsiteX48" fmla="*/ 397923 w 1903057"/>
                  <a:gd name="connsiteY48" fmla="*/ 1779225 h 1775745"/>
                  <a:gd name="connsiteX49" fmla="*/ 778921 w 1903057"/>
                  <a:gd name="connsiteY49" fmla="*/ 236512 h 1775745"/>
                  <a:gd name="connsiteX50" fmla="*/ 771117 w 1903057"/>
                  <a:gd name="connsiteY50" fmla="*/ 189844 h 1775745"/>
                  <a:gd name="connsiteX51" fmla="*/ 882714 w 1903057"/>
                  <a:gd name="connsiteY51" fmla="*/ 34074 h 1775745"/>
                  <a:gd name="connsiteX52" fmla="*/ 882714 w 1903057"/>
                  <a:gd name="connsiteY52" fmla="*/ 34074 h 1775745"/>
                  <a:gd name="connsiteX53" fmla="*/ 893483 w 1903057"/>
                  <a:gd name="connsiteY53" fmla="*/ 3479 h 1775745"/>
                  <a:gd name="connsiteX54" fmla="*/ 902225 w 1903057"/>
                  <a:gd name="connsiteY54" fmla="*/ 67943 h 1775745"/>
                  <a:gd name="connsiteX55" fmla="*/ 778921 w 1903057"/>
                  <a:gd name="connsiteY55" fmla="*/ 236512 h 1775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903057" h="1775745">
                    <a:moveTo>
                      <a:pt x="397923" y="1779225"/>
                    </a:moveTo>
                    <a:cubicBezTo>
                      <a:pt x="361714" y="1768300"/>
                      <a:pt x="365460" y="1640626"/>
                      <a:pt x="359996" y="1608316"/>
                    </a:cubicBezTo>
                    <a:cubicBezTo>
                      <a:pt x="349071" y="1445680"/>
                      <a:pt x="349383" y="1274770"/>
                      <a:pt x="371233" y="1117126"/>
                    </a:cubicBezTo>
                    <a:cubicBezTo>
                      <a:pt x="371077" y="1089499"/>
                      <a:pt x="369362" y="1060935"/>
                      <a:pt x="369675" y="1032843"/>
                    </a:cubicBezTo>
                    <a:cubicBezTo>
                      <a:pt x="266034" y="1010208"/>
                      <a:pt x="152406" y="995225"/>
                      <a:pt x="58288" y="939659"/>
                    </a:cubicBezTo>
                    <a:cubicBezTo>
                      <a:pt x="35813" y="1220298"/>
                      <a:pt x="41902" y="1478767"/>
                      <a:pt x="85602" y="1742548"/>
                    </a:cubicBezTo>
                    <a:cubicBezTo>
                      <a:pt x="88258" y="1768144"/>
                      <a:pt x="46582" y="1772514"/>
                      <a:pt x="40965" y="1748633"/>
                    </a:cubicBezTo>
                    <a:cubicBezTo>
                      <a:pt x="19267" y="1635318"/>
                      <a:pt x="8342" y="1514823"/>
                      <a:pt x="4597" y="1397918"/>
                    </a:cubicBezTo>
                    <a:cubicBezTo>
                      <a:pt x="-243" y="1243554"/>
                      <a:pt x="15834" y="1088718"/>
                      <a:pt x="49707" y="932323"/>
                    </a:cubicBezTo>
                    <a:cubicBezTo>
                      <a:pt x="45648" y="928734"/>
                      <a:pt x="41746" y="924832"/>
                      <a:pt x="38465" y="920305"/>
                    </a:cubicBezTo>
                    <a:cubicBezTo>
                      <a:pt x="-711" y="914532"/>
                      <a:pt x="47051" y="812297"/>
                      <a:pt x="52515" y="787635"/>
                    </a:cubicBezTo>
                    <a:cubicBezTo>
                      <a:pt x="142106" y="528072"/>
                      <a:pt x="379819" y="227615"/>
                      <a:pt x="670754" y="202796"/>
                    </a:cubicBezTo>
                    <a:cubicBezTo>
                      <a:pt x="684960" y="194058"/>
                      <a:pt x="703533" y="198269"/>
                      <a:pt x="716489" y="207636"/>
                    </a:cubicBezTo>
                    <a:cubicBezTo>
                      <a:pt x="716489" y="207636"/>
                      <a:pt x="719922" y="209975"/>
                      <a:pt x="719922" y="210131"/>
                    </a:cubicBezTo>
                    <a:cubicBezTo>
                      <a:pt x="728816" y="215908"/>
                      <a:pt x="735530" y="226990"/>
                      <a:pt x="729441" y="237290"/>
                    </a:cubicBezTo>
                    <a:cubicBezTo>
                      <a:pt x="770024" y="277248"/>
                      <a:pt x="784382" y="337497"/>
                      <a:pt x="831832" y="371834"/>
                    </a:cubicBezTo>
                    <a:cubicBezTo>
                      <a:pt x="974801" y="498106"/>
                      <a:pt x="1251538" y="479686"/>
                      <a:pt x="1304761" y="273658"/>
                    </a:cubicBezTo>
                    <a:cubicBezTo>
                      <a:pt x="1305073" y="272564"/>
                      <a:pt x="1304136" y="271631"/>
                      <a:pt x="1302886" y="271787"/>
                    </a:cubicBezTo>
                    <a:cubicBezTo>
                      <a:pt x="1254659" y="278810"/>
                      <a:pt x="1227501" y="140676"/>
                      <a:pt x="1225783" y="104464"/>
                    </a:cubicBezTo>
                    <a:cubicBezTo>
                      <a:pt x="1224068" y="74653"/>
                      <a:pt x="1227814" y="27672"/>
                      <a:pt x="1246386" y="86359"/>
                    </a:cubicBezTo>
                    <a:lnTo>
                      <a:pt x="1246386" y="86359"/>
                    </a:lnTo>
                    <a:cubicBezTo>
                      <a:pt x="1248726" y="92449"/>
                      <a:pt x="1250757" y="98222"/>
                      <a:pt x="1253097" y="104620"/>
                    </a:cubicBezTo>
                    <a:lnTo>
                      <a:pt x="1253097" y="104620"/>
                    </a:lnTo>
                    <a:cubicBezTo>
                      <a:pt x="1266365" y="142394"/>
                      <a:pt x="1283376" y="181259"/>
                      <a:pt x="1304292" y="217779"/>
                    </a:cubicBezTo>
                    <a:lnTo>
                      <a:pt x="1304292" y="217779"/>
                    </a:lnTo>
                    <a:lnTo>
                      <a:pt x="1304292" y="217779"/>
                    </a:lnTo>
                    <a:cubicBezTo>
                      <a:pt x="1305230" y="219967"/>
                      <a:pt x="1308507" y="224962"/>
                      <a:pt x="1309444" y="223400"/>
                    </a:cubicBezTo>
                    <a:cubicBezTo>
                      <a:pt x="1310846" y="220904"/>
                      <a:pt x="1315061" y="216846"/>
                      <a:pt x="1316780" y="216690"/>
                    </a:cubicBezTo>
                    <a:cubicBezTo>
                      <a:pt x="1350023" y="212944"/>
                      <a:pt x="1402312" y="231360"/>
                      <a:pt x="1439614" y="241973"/>
                    </a:cubicBezTo>
                    <a:cubicBezTo>
                      <a:pt x="1474733" y="253210"/>
                      <a:pt x="1537634" y="276154"/>
                      <a:pt x="1564948" y="303160"/>
                    </a:cubicBezTo>
                    <a:cubicBezTo>
                      <a:pt x="1696525" y="428803"/>
                      <a:pt x="1758649" y="604082"/>
                      <a:pt x="1809684" y="774370"/>
                    </a:cubicBezTo>
                    <a:cubicBezTo>
                      <a:pt x="1838405" y="864743"/>
                      <a:pt x="1868684" y="953709"/>
                      <a:pt x="1897873" y="1043924"/>
                    </a:cubicBezTo>
                    <a:cubicBezTo>
                      <a:pt x="1907235" y="1088406"/>
                      <a:pt x="1827167" y="1090905"/>
                      <a:pt x="1799853" y="1105576"/>
                    </a:cubicBezTo>
                    <a:cubicBezTo>
                      <a:pt x="1848240" y="1281950"/>
                      <a:pt x="1830444" y="1476740"/>
                      <a:pt x="1884917" y="1649988"/>
                    </a:cubicBezTo>
                    <a:lnTo>
                      <a:pt x="1884917" y="1649988"/>
                    </a:lnTo>
                    <a:cubicBezTo>
                      <a:pt x="1888975" y="1679178"/>
                      <a:pt x="1912856" y="1707117"/>
                      <a:pt x="1905364" y="1736927"/>
                    </a:cubicBezTo>
                    <a:cubicBezTo>
                      <a:pt x="1899123" y="1758781"/>
                      <a:pt x="1862286" y="1763148"/>
                      <a:pt x="1858071" y="1738021"/>
                    </a:cubicBezTo>
                    <a:cubicBezTo>
                      <a:pt x="1814992" y="1618772"/>
                      <a:pt x="1792674" y="1493750"/>
                      <a:pt x="1788147" y="1366701"/>
                    </a:cubicBezTo>
                    <a:cubicBezTo>
                      <a:pt x="1781749" y="1275392"/>
                      <a:pt x="1777690" y="1193292"/>
                      <a:pt x="1784557" y="1110416"/>
                    </a:cubicBezTo>
                    <a:cubicBezTo>
                      <a:pt x="1767230" y="1115720"/>
                      <a:pt x="1751778" y="1120559"/>
                      <a:pt x="1734612" y="1124930"/>
                    </a:cubicBezTo>
                    <a:cubicBezTo>
                      <a:pt x="1725870" y="1127582"/>
                      <a:pt x="1716972" y="1130395"/>
                      <a:pt x="1707766" y="1130395"/>
                    </a:cubicBezTo>
                    <a:cubicBezTo>
                      <a:pt x="1694029" y="1132578"/>
                      <a:pt x="1680139" y="1133828"/>
                      <a:pt x="1666402" y="1133984"/>
                    </a:cubicBezTo>
                    <a:cubicBezTo>
                      <a:pt x="1676393" y="1348441"/>
                      <a:pt x="1704176" y="1550098"/>
                      <a:pt x="1729147" y="1755188"/>
                    </a:cubicBezTo>
                    <a:cubicBezTo>
                      <a:pt x="1729147" y="1755188"/>
                      <a:pt x="1729147" y="1755188"/>
                      <a:pt x="1728991" y="1755188"/>
                    </a:cubicBezTo>
                    <a:cubicBezTo>
                      <a:pt x="1724933" y="1774698"/>
                      <a:pt x="1695591" y="1775948"/>
                      <a:pt x="1688720" y="1757687"/>
                    </a:cubicBezTo>
                    <a:cubicBezTo>
                      <a:pt x="1679202" y="1764242"/>
                      <a:pt x="1575717" y="1760965"/>
                      <a:pt x="1562765" y="1762214"/>
                    </a:cubicBezTo>
                    <a:cubicBezTo>
                      <a:pt x="1472705" y="1763148"/>
                      <a:pt x="1366881" y="1764710"/>
                      <a:pt x="1274482" y="1766116"/>
                    </a:cubicBezTo>
                    <a:cubicBezTo>
                      <a:pt x="988226" y="1771421"/>
                      <a:pt x="695104" y="1774698"/>
                      <a:pt x="409316" y="1771733"/>
                    </a:cubicBezTo>
                    <a:cubicBezTo>
                      <a:pt x="407289" y="1776260"/>
                      <a:pt x="402918" y="1779069"/>
                      <a:pt x="397923" y="1779225"/>
                    </a:cubicBezTo>
                    <a:close/>
                    <a:moveTo>
                      <a:pt x="778921" y="236512"/>
                    </a:moveTo>
                    <a:cubicBezTo>
                      <a:pt x="755665" y="235887"/>
                      <a:pt x="746455" y="196242"/>
                      <a:pt x="771117" y="189844"/>
                    </a:cubicBezTo>
                    <a:cubicBezTo>
                      <a:pt x="829648" y="158784"/>
                      <a:pt x="864767" y="95882"/>
                      <a:pt x="882714" y="34074"/>
                    </a:cubicBezTo>
                    <a:lnTo>
                      <a:pt x="882714" y="34074"/>
                    </a:lnTo>
                    <a:cubicBezTo>
                      <a:pt x="886148" y="24239"/>
                      <a:pt x="887866" y="12064"/>
                      <a:pt x="893483" y="3479"/>
                    </a:cubicBezTo>
                    <a:cubicBezTo>
                      <a:pt x="904408" y="22212"/>
                      <a:pt x="904721" y="46558"/>
                      <a:pt x="902225" y="67943"/>
                    </a:cubicBezTo>
                    <a:cubicBezTo>
                      <a:pt x="892081" y="138024"/>
                      <a:pt x="843225" y="207167"/>
                      <a:pt x="778921" y="236512"/>
                    </a:cubicBezTo>
                    <a:close/>
                  </a:path>
                </a:pathLst>
              </a:custGeom>
              <a:solidFill>
                <a:srgbClr val="000000"/>
              </a:solidFill>
              <a:ln w="15586" cap="flat">
                <a:noFill/>
                <a:prstDash val="solid"/>
                <a:miter/>
              </a:ln>
            </p:spPr>
            <p:txBody>
              <a:bodyPr rtlCol="0" anchor="ctr"/>
              <a:lstStyle/>
              <a:p>
                <a:endParaRPr lang="pt-BR">
                  <a:solidFill>
                    <a:schemeClr val="accent6"/>
                  </a:solidFill>
                </a:endParaRPr>
              </a:p>
            </p:txBody>
          </p:sp>
        </p:grpSp>
        <p:grpSp>
          <p:nvGrpSpPr>
            <p:cNvPr id="26" name="Gráfico 12" descr="Mulher com cabelo longo e ondulado">
              <a:extLst>
                <a:ext uri="{FF2B5EF4-FFF2-40B4-BE49-F238E27FC236}">
                  <a16:creationId xmlns:a16="http://schemas.microsoft.com/office/drawing/2014/main" id="{8DB85994-DF12-14C9-4884-5D53447A6EFB}"/>
                </a:ext>
              </a:extLst>
            </p:cNvPr>
            <p:cNvGrpSpPr/>
            <p:nvPr/>
          </p:nvGrpSpPr>
          <p:grpSpPr>
            <a:xfrm>
              <a:off x="1783864" y="2243379"/>
              <a:ext cx="1302912" cy="1498173"/>
              <a:chOff x="1783864" y="2243379"/>
              <a:chExt cx="1302912" cy="1498173"/>
            </a:xfrm>
          </p:grpSpPr>
          <p:sp>
            <p:nvSpPr>
              <p:cNvPr id="28" name="Forma Livre: Forma 27">
                <a:extLst>
                  <a:ext uri="{FF2B5EF4-FFF2-40B4-BE49-F238E27FC236}">
                    <a16:creationId xmlns:a16="http://schemas.microsoft.com/office/drawing/2014/main" id="{5E800BE9-3CE0-523F-1D90-966EA85E3459}"/>
                  </a:ext>
                </a:extLst>
              </p:cNvPr>
              <p:cNvSpPr/>
              <p:nvPr/>
            </p:nvSpPr>
            <p:spPr>
              <a:xfrm>
                <a:off x="2023762" y="2346397"/>
                <a:ext cx="896611" cy="934055"/>
              </a:xfrm>
              <a:custGeom>
                <a:avLst/>
                <a:gdLst>
                  <a:gd name="connsiteX0" fmla="*/ 545310 w 896611"/>
                  <a:gd name="connsiteY0" fmla="*/ 2258 h 934055"/>
                  <a:gd name="connsiteX1" fmla="*/ 96980 w 896611"/>
                  <a:gd name="connsiteY1" fmla="*/ 305978 h 934055"/>
                  <a:gd name="connsiteX2" fmla="*/ 6952 w 896611"/>
                  <a:gd name="connsiteY2" fmla="*/ 721953 h 934055"/>
                  <a:gd name="connsiteX3" fmla="*/ 300386 w 896611"/>
                  <a:gd name="connsiteY3" fmla="*/ 836829 h 934055"/>
                  <a:gd name="connsiteX4" fmla="*/ 536492 w 896611"/>
                  <a:gd name="connsiteY4" fmla="*/ 933584 h 934055"/>
                  <a:gd name="connsiteX5" fmla="*/ 769881 w 896611"/>
                  <a:gd name="connsiteY5" fmla="*/ 874289 h 934055"/>
                  <a:gd name="connsiteX6" fmla="*/ 894216 w 896611"/>
                  <a:gd name="connsiteY6" fmla="*/ 628210 h 934055"/>
                  <a:gd name="connsiteX7" fmla="*/ 847579 w 896611"/>
                  <a:gd name="connsiteY7" fmla="*/ 86543 h 934055"/>
                  <a:gd name="connsiteX8" fmla="*/ 545310 w 896611"/>
                  <a:gd name="connsiteY8" fmla="*/ 2258 h 93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6611" h="934055">
                    <a:moveTo>
                      <a:pt x="545310" y="2258"/>
                    </a:moveTo>
                    <a:cubicBezTo>
                      <a:pt x="397782" y="13964"/>
                      <a:pt x="172024" y="203432"/>
                      <a:pt x="96980" y="305978"/>
                    </a:cubicBezTo>
                    <a:cubicBezTo>
                      <a:pt x="21936" y="408524"/>
                      <a:pt x="-16772" y="632049"/>
                      <a:pt x="6952" y="721953"/>
                    </a:cubicBezTo>
                    <a:cubicBezTo>
                      <a:pt x="30677" y="811856"/>
                      <a:pt x="300386" y="836829"/>
                      <a:pt x="300386" y="836829"/>
                    </a:cubicBezTo>
                    <a:cubicBezTo>
                      <a:pt x="300386" y="836829"/>
                      <a:pt x="380378" y="928090"/>
                      <a:pt x="536492" y="933584"/>
                    </a:cubicBezTo>
                    <a:cubicBezTo>
                      <a:pt x="602171" y="935894"/>
                      <a:pt x="707448" y="931727"/>
                      <a:pt x="769881" y="874289"/>
                    </a:cubicBezTo>
                    <a:cubicBezTo>
                      <a:pt x="832314" y="816851"/>
                      <a:pt x="889721" y="687630"/>
                      <a:pt x="894216" y="628210"/>
                    </a:cubicBezTo>
                    <a:cubicBezTo>
                      <a:pt x="898711" y="568789"/>
                      <a:pt x="902816" y="147883"/>
                      <a:pt x="847579" y="86543"/>
                    </a:cubicBezTo>
                    <a:cubicBezTo>
                      <a:pt x="792357" y="25202"/>
                      <a:pt x="692839" y="-9448"/>
                      <a:pt x="545310" y="2258"/>
                    </a:cubicBezTo>
                    <a:close/>
                  </a:path>
                </a:pathLst>
              </a:custGeom>
              <a:solidFill>
                <a:srgbClr val="FFFFFF"/>
              </a:solidFill>
              <a:ln w="15586" cap="flat">
                <a:noFill/>
                <a:prstDash val="solid"/>
                <a:miter/>
              </a:ln>
            </p:spPr>
            <p:txBody>
              <a:bodyPr rtlCol="0" anchor="ctr"/>
              <a:lstStyle/>
              <a:p>
                <a:endParaRPr lang="pt-BR">
                  <a:solidFill>
                    <a:schemeClr val="accent6"/>
                  </a:solidFill>
                </a:endParaRPr>
              </a:p>
            </p:txBody>
          </p:sp>
          <p:grpSp>
            <p:nvGrpSpPr>
              <p:cNvPr id="32" name="Gráfico 12" descr="Mulher com cabelo longo e ondulado">
                <a:extLst>
                  <a:ext uri="{FF2B5EF4-FFF2-40B4-BE49-F238E27FC236}">
                    <a16:creationId xmlns:a16="http://schemas.microsoft.com/office/drawing/2014/main" id="{CE35E73B-0205-008D-0191-10F34453C793}"/>
                  </a:ext>
                </a:extLst>
              </p:cNvPr>
              <p:cNvGrpSpPr/>
              <p:nvPr/>
            </p:nvGrpSpPr>
            <p:grpSpPr>
              <a:xfrm>
                <a:off x="1783864" y="2243379"/>
                <a:ext cx="1302912" cy="1498173"/>
                <a:chOff x="1783864" y="2243379"/>
                <a:chExt cx="1302912" cy="1498173"/>
              </a:xfrm>
              <a:solidFill>
                <a:srgbClr val="000000"/>
              </a:solidFill>
            </p:grpSpPr>
            <p:sp>
              <p:nvSpPr>
                <p:cNvPr id="41" name="Forma Livre: Forma 40">
                  <a:extLst>
                    <a:ext uri="{FF2B5EF4-FFF2-40B4-BE49-F238E27FC236}">
                      <a16:creationId xmlns:a16="http://schemas.microsoft.com/office/drawing/2014/main" id="{E26F6ED6-19A3-F502-3E30-C95FEB9192D4}"/>
                    </a:ext>
                  </a:extLst>
                </p:cNvPr>
                <p:cNvSpPr/>
                <p:nvPr/>
              </p:nvSpPr>
              <p:spPr>
                <a:xfrm>
                  <a:off x="2149098" y="2861611"/>
                  <a:ext cx="66688" cy="80475"/>
                </a:xfrm>
                <a:custGeom>
                  <a:avLst/>
                  <a:gdLst>
                    <a:gd name="connsiteX0" fmla="*/ 32126 w 66688"/>
                    <a:gd name="connsiteY0" fmla="*/ 36484 h 80475"/>
                    <a:gd name="connsiteX1" fmla="*/ 51355 w 66688"/>
                    <a:gd name="connsiteY1" fmla="*/ 75005 h 80475"/>
                    <a:gd name="connsiteX2" fmla="*/ 66558 w 66688"/>
                    <a:gd name="connsiteY2" fmla="*/ 72945 h 80475"/>
                    <a:gd name="connsiteX3" fmla="*/ 7762 w 66688"/>
                    <a:gd name="connsiteY3" fmla="*/ 351 h 80475"/>
                    <a:gd name="connsiteX4" fmla="*/ 1830 w 66688"/>
                    <a:gd name="connsiteY4" fmla="*/ 10527 h 80475"/>
                    <a:gd name="connsiteX5" fmla="*/ 32126 w 66688"/>
                    <a:gd name="connsiteY5" fmla="*/ 36484 h 8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88" h="80475">
                      <a:moveTo>
                        <a:pt x="32126" y="36484"/>
                      </a:moveTo>
                      <a:cubicBezTo>
                        <a:pt x="42568" y="47691"/>
                        <a:pt x="46236" y="61036"/>
                        <a:pt x="51355" y="75005"/>
                      </a:cubicBezTo>
                      <a:cubicBezTo>
                        <a:pt x="54399" y="83293"/>
                        <a:pt x="65871" y="81810"/>
                        <a:pt x="66558" y="72945"/>
                      </a:cubicBezTo>
                      <a:cubicBezTo>
                        <a:pt x="69055" y="40495"/>
                        <a:pt x="35310" y="11105"/>
                        <a:pt x="7762" y="351"/>
                      </a:cubicBezTo>
                      <a:cubicBezTo>
                        <a:pt x="2174" y="-1834"/>
                        <a:pt x="-2805" y="6750"/>
                        <a:pt x="1830" y="10527"/>
                      </a:cubicBezTo>
                      <a:cubicBezTo>
                        <a:pt x="12272" y="19018"/>
                        <a:pt x="22886" y="26573"/>
                        <a:pt x="32126" y="36484"/>
                      </a:cubicBezTo>
                      <a:close/>
                    </a:path>
                  </a:pathLst>
                </a:custGeom>
                <a:solidFill>
                  <a:srgbClr val="000000"/>
                </a:solidFill>
                <a:ln w="15586" cap="flat">
                  <a:noFill/>
                  <a:prstDash val="solid"/>
                  <a:miter/>
                </a:ln>
              </p:spPr>
              <p:txBody>
                <a:bodyPr rtlCol="0" anchor="ctr"/>
                <a:lstStyle/>
                <a:p>
                  <a:endParaRPr lang="pt-BR">
                    <a:solidFill>
                      <a:schemeClr val="accent6"/>
                    </a:solidFill>
                  </a:endParaRPr>
                </a:p>
              </p:txBody>
            </p:sp>
            <p:sp>
              <p:nvSpPr>
                <p:cNvPr id="42" name="Forma Livre: Forma 41">
                  <a:extLst>
                    <a:ext uri="{FF2B5EF4-FFF2-40B4-BE49-F238E27FC236}">
                      <a16:creationId xmlns:a16="http://schemas.microsoft.com/office/drawing/2014/main" id="{8C056FA3-A08D-7382-1ADB-840F7A8D78BF}"/>
                    </a:ext>
                  </a:extLst>
                </p:cNvPr>
                <p:cNvSpPr/>
                <p:nvPr/>
              </p:nvSpPr>
              <p:spPr>
                <a:xfrm>
                  <a:off x="1783864" y="2243379"/>
                  <a:ext cx="1302912" cy="1498173"/>
                </a:xfrm>
                <a:custGeom>
                  <a:avLst/>
                  <a:gdLst>
                    <a:gd name="connsiteX0" fmla="*/ 1302184 w 1302912"/>
                    <a:gd name="connsiteY0" fmla="*/ 911812 h 1498173"/>
                    <a:gd name="connsiteX1" fmla="*/ 1273074 w 1302912"/>
                    <a:gd name="connsiteY1" fmla="*/ 827090 h 1498173"/>
                    <a:gd name="connsiteX2" fmla="*/ 1232743 w 1302912"/>
                    <a:gd name="connsiteY2" fmla="*/ 753498 h 1498173"/>
                    <a:gd name="connsiteX3" fmla="*/ 1255531 w 1302912"/>
                    <a:gd name="connsiteY3" fmla="*/ 674426 h 1498173"/>
                    <a:gd name="connsiteX4" fmla="*/ 1290618 w 1302912"/>
                    <a:gd name="connsiteY4" fmla="*/ 597150 h 1498173"/>
                    <a:gd name="connsiteX5" fmla="*/ 1260260 w 1302912"/>
                    <a:gd name="connsiteY5" fmla="*/ 481197 h 1498173"/>
                    <a:gd name="connsiteX6" fmla="*/ 1180939 w 1302912"/>
                    <a:gd name="connsiteY6" fmla="*/ 401142 h 1498173"/>
                    <a:gd name="connsiteX7" fmla="*/ 1162397 w 1302912"/>
                    <a:gd name="connsiteY7" fmla="*/ 337976 h 1498173"/>
                    <a:gd name="connsiteX8" fmla="*/ 1180689 w 1302912"/>
                    <a:gd name="connsiteY8" fmla="*/ 247682 h 1498173"/>
                    <a:gd name="connsiteX9" fmla="*/ 1127793 w 1302912"/>
                    <a:gd name="connsiteY9" fmla="*/ 86528 h 1498173"/>
                    <a:gd name="connsiteX10" fmla="*/ 736667 w 1302912"/>
                    <a:gd name="connsiteY10" fmla="*/ 54671 h 1498173"/>
                    <a:gd name="connsiteX11" fmla="*/ 435663 w 1302912"/>
                    <a:gd name="connsiteY11" fmla="*/ 70405 h 1498173"/>
                    <a:gd name="connsiteX12" fmla="*/ 283124 w 1302912"/>
                    <a:gd name="connsiteY12" fmla="*/ 149663 h 1498173"/>
                    <a:gd name="connsiteX13" fmla="*/ 210234 w 1302912"/>
                    <a:gd name="connsiteY13" fmla="*/ 320027 h 1498173"/>
                    <a:gd name="connsiteX14" fmla="*/ 171806 w 1302912"/>
                    <a:gd name="connsiteY14" fmla="*/ 491732 h 1498173"/>
                    <a:gd name="connsiteX15" fmla="*/ 193970 w 1302912"/>
                    <a:gd name="connsiteY15" fmla="*/ 583337 h 1498173"/>
                    <a:gd name="connsiteX16" fmla="*/ 195671 w 1302912"/>
                    <a:gd name="connsiteY16" fmla="*/ 626228 h 1498173"/>
                    <a:gd name="connsiteX17" fmla="*/ 187305 w 1302912"/>
                    <a:gd name="connsiteY17" fmla="*/ 659567 h 1498173"/>
                    <a:gd name="connsiteX18" fmla="*/ 185339 w 1302912"/>
                    <a:gd name="connsiteY18" fmla="*/ 664250 h 1498173"/>
                    <a:gd name="connsiteX19" fmla="*/ 98838 w 1302912"/>
                    <a:gd name="connsiteY19" fmla="*/ 784464 h 1498173"/>
                    <a:gd name="connsiteX20" fmla="*/ 38294 w 1302912"/>
                    <a:gd name="connsiteY20" fmla="*/ 904569 h 1498173"/>
                    <a:gd name="connsiteX21" fmla="*/ 100539 w 1302912"/>
                    <a:gd name="connsiteY21" fmla="*/ 1034367 h 1498173"/>
                    <a:gd name="connsiteX22" fmla="*/ 109857 w 1302912"/>
                    <a:gd name="connsiteY22" fmla="*/ 1070469 h 1498173"/>
                    <a:gd name="connsiteX23" fmla="*/ 91955 w 1302912"/>
                    <a:gd name="connsiteY23" fmla="*/ 1102669 h 1498173"/>
                    <a:gd name="connsiteX24" fmla="*/ 86367 w 1302912"/>
                    <a:gd name="connsiteY24" fmla="*/ 1107679 h 1498173"/>
                    <a:gd name="connsiteX25" fmla="*/ 18378 w 1302912"/>
                    <a:gd name="connsiteY25" fmla="*/ 1167006 h 1498173"/>
                    <a:gd name="connsiteX26" fmla="*/ 537 w 1302912"/>
                    <a:gd name="connsiteY26" fmla="*/ 1255426 h 1498173"/>
                    <a:gd name="connsiteX27" fmla="*/ 16349 w 1302912"/>
                    <a:gd name="connsiteY27" fmla="*/ 1308416 h 1498173"/>
                    <a:gd name="connsiteX28" fmla="*/ 19736 w 1302912"/>
                    <a:gd name="connsiteY28" fmla="*/ 1315424 h 1498173"/>
                    <a:gd name="connsiteX29" fmla="*/ 50905 w 1302912"/>
                    <a:gd name="connsiteY29" fmla="*/ 1398913 h 1498173"/>
                    <a:gd name="connsiteX30" fmla="*/ 180391 w 1302912"/>
                    <a:gd name="connsiteY30" fmla="*/ 1496386 h 1498173"/>
                    <a:gd name="connsiteX31" fmla="*/ 202913 w 1302912"/>
                    <a:gd name="connsiteY31" fmla="*/ 1483462 h 1498173"/>
                    <a:gd name="connsiteX32" fmla="*/ 229557 w 1302912"/>
                    <a:gd name="connsiteY32" fmla="*/ 1390078 h 1498173"/>
                    <a:gd name="connsiteX33" fmla="*/ 253640 w 1302912"/>
                    <a:gd name="connsiteY33" fmla="*/ 1360423 h 1498173"/>
                    <a:gd name="connsiteX34" fmla="*/ 376492 w 1302912"/>
                    <a:gd name="connsiteY34" fmla="*/ 1477313 h 1498173"/>
                    <a:gd name="connsiteX35" fmla="*/ 379536 w 1302912"/>
                    <a:gd name="connsiteY35" fmla="*/ 1476860 h 1498173"/>
                    <a:gd name="connsiteX36" fmla="*/ 400139 w 1302912"/>
                    <a:gd name="connsiteY36" fmla="*/ 1470289 h 1498173"/>
                    <a:gd name="connsiteX37" fmla="*/ 412141 w 1302912"/>
                    <a:gd name="connsiteY37" fmla="*/ 1463515 h 1498173"/>
                    <a:gd name="connsiteX38" fmla="*/ 414904 w 1302912"/>
                    <a:gd name="connsiteY38" fmla="*/ 1461658 h 1498173"/>
                    <a:gd name="connsiteX39" fmla="*/ 403432 w 1302912"/>
                    <a:gd name="connsiteY39" fmla="*/ 1442038 h 1498173"/>
                    <a:gd name="connsiteX40" fmla="*/ 397719 w 1302912"/>
                    <a:gd name="connsiteY40" fmla="*/ 1444317 h 1498173"/>
                    <a:gd name="connsiteX41" fmla="*/ 394816 w 1302912"/>
                    <a:gd name="connsiteY41" fmla="*/ 1445144 h 1498173"/>
                    <a:gd name="connsiteX42" fmla="*/ 371591 w 1302912"/>
                    <a:gd name="connsiteY42" fmla="*/ 1410525 h 1498173"/>
                    <a:gd name="connsiteX43" fmla="*/ 365676 w 1302912"/>
                    <a:gd name="connsiteY43" fmla="*/ 1384256 h 1498173"/>
                    <a:gd name="connsiteX44" fmla="*/ 374604 w 1302912"/>
                    <a:gd name="connsiteY44" fmla="*/ 1342442 h 1498173"/>
                    <a:gd name="connsiteX45" fmla="*/ 392178 w 1302912"/>
                    <a:gd name="connsiteY45" fmla="*/ 1316158 h 1498173"/>
                    <a:gd name="connsiteX46" fmla="*/ 417542 w 1302912"/>
                    <a:gd name="connsiteY46" fmla="*/ 1297069 h 1498173"/>
                    <a:gd name="connsiteX47" fmla="*/ 484189 w 1302912"/>
                    <a:gd name="connsiteY47" fmla="*/ 1255520 h 1498173"/>
                    <a:gd name="connsiteX48" fmla="*/ 492009 w 1302912"/>
                    <a:gd name="connsiteY48" fmla="*/ 1249839 h 1498173"/>
                    <a:gd name="connsiteX49" fmla="*/ 512393 w 1302912"/>
                    <a:gd name="connsiteY49" fmla="*/ 1238398 h 1498173"/>
                    <a:gd name="connsiteX50" fmla="*/ 534229 w 1302912"/>
                    <a:gd name="connsiteY50" fmla="*/ 1214595 h 1498173"/>
                    <a:gd name="connsiteX51" fmla="*/ 538271 w 1302912"/>
                    <a:gd name="connsiteY51" fmla="*/ 1208773 h 1498173"/>
                    <a:gd name="connsiteX52" fmla="*/ 579212 w 1302912"/>
                    <a:gd name="connsiteY52" fmla="*/ 1151257 h 1498173"/>
                    <a:gd name="connsiteX53" fmla="*/ 608134 w 1302912"/>
                    <a:gd name="connsiteY53" fmla="*/ 1034008 h 1498173"/>
                    <a:gd name="connsiteX54" fmla="*/ 817362 w 1302912"/>
                    <a:gd name="connsiteY54" fmla="*/ 1076900 h 1498173"/>
                    <a:gd name="connsiteX55" fmla="*/ 889815 w 1302912"/>
                    <a:gd name="connsiteY55" fmla="*/ 1071047 h 1498173"/>
                    <a:gd name="connsiteX56" fmla="*/ 902114 w 1302912"/>
                    <a:gd name="connsiteY56" fmla="*/ 1068659 h 1498173"/>
                    <a:gd name="connsiteX57" fmla="*/ 902286 w 1302912"/>
                    <a:gd name="connsiteY57" fmla="*/ 1073950 h 1498173"/>
                    <a:gd name="connsiteX58" fmla="*/ 894216 w 1302912"/>
                    <a:gd name="connsiteY58" fmla="*/ 1144436 h 1498173"/>
                    <a:gd name="connsiteX59" fmla="*/ 909060 w 1302912"/>
                    <a:gd name="connsiteY59" fmla="*/ 1190231 h 1498173"/>
                    <a:gd name="connsiteX60" fmla="*/ 932753 w 1302912"/>
                    <a:gd name="connsiteY60" fmla="*/ 1211302 h 1498173"/>
                    <a:gd name="connsiteX61" fmla="*/ 956634 w 1302912"/>
                    <a:gd name="connsiteY61" fmla="*/ 1236556 h 1498173"/>
                    <a:gd name="connsiteX62" fmla="*/ 986133 w 1302912"/>
                    <a:gd name="connsiteY62" fmla="*/ 1259500 h 1498173"/>
                    <a:gd name="connsiteX63" fmla="*/ 1013213 w 1302912"/>
                    <a:gd name="connsiteY63" fmla="*/ 1292917 h 1498173"/>
                    <a:gd name="connsiteX64" fmla="*/ 1039388 w 1302912"/>
                    <a:gd name="connsiteY64" fmla="*/ 1385052 h 1498173"/>
                    <a:gd name="connsiteX65" fmla="*/ 1038186 w 1302912"/>
                    <a:gd name="connsiteY65" fmla="*/ 1406202 h 1498173"/>
                    <a:gd name="connsiteX66" fmla="*/ 1038967 w 1302912"/>
                    <a:gd name="connsiteY66" fmla="*/ 1412070 h 1498173"/>
                    <a:gd name="connsiteX67" fmla="*/ 1025762 w 1302912"/>
                    <a:gd name="connsiteY67" fmla="*/ 1475658 h 1498173"/>
                    <a:gd name="connsiteX68" fmla="*/ 1049456 w 1302912"/>
                    <a:gd name="connsiteY68" fmla="*/ 1493873 h 1498173"/>
                    <a:gd name="connsiteX69" fmla="*/ 1100385 w 1302912"/>
                    <a:gd name="connsiteY69" fmla="*/ 1435951 h 1498173"/>
                    <a:gd name="connsiteX70" fmla="*/ 1127341 w 1302912"/>
                    <a:gd name="connsiteY70" fmla="*/ 1390952 h 1498173"/>
                    <a:gd name="connsiteX71" fmla="*/ 1146133 w 1302912"/>
                    <a:gd name="connsiteY71" fmla="*/ 1366338 h 1498173"/>
                    <a:gd name="connsiteX72" fmla="*/ 1169436 w 1302912"/>
                    <a:gd name="connsiteY72" fmla="*/ 1300347 h 1498173"/>
                    <a:gd name="connsiteX73" fmla="*/ 1147397 w 1302912"/>
                    <a:gd name="connsiteY73" fmla="*/ 1207868 h 1498173"/>
                    <a:gd name="connsiteX74" fmla="*/ 1144931 w 1302912"/>
                    <a:gd name="connsiteY74" fmla="*/ 1204996 h 1498173"/>
                    <a:gd name="connsiteX75" fmla="*/ 1154187 w 1302912"/>
                    <a:gd name="connsiteY75" fmla="*/ 1194461 h 1498173"/>
                    <a:gd name="connsiteX76" fmla="*/ 1198061 w 1302912"/>
                    <a:gd name="connsiteY76" fmla="*/ 1144031 h 1498173"/>
                    <a:gd name="connsiteX77" fmla="*/ 1253408 w 1302912"/>
                    <a:gd name="connsiteY77" fmla="*/ 1070969 h 1498173"/>
                    <a:gd name="connsiteX78" fmla="*/ 1302184 w 1302912"/>
                    <a:gd name="connsiteY78" fmla="*/ 911812 h 1498173"/>
                    <a:gd name="connsiteX79" fmla="*/ 321692 w 1302912"/>
                    <a:gd name="connsiteY79" fmla="*/ 684072 h 1498173"/>
                    <a:gd name="connsiteX80" fmla="*/ 349396 w 1302912"/>
                    <a:gd name="connsiteY80" fmla="*/ 620157 h 1498173"/>
                    <a:gd name="connsiteX81" fmla="*/ 397673 w 1302912"/>
                    <a:gd name="connsiteY81" fmla="*/ 617425 h 1498173"/>
                    <a:gd name="connsiteX82" fmla="*/ 424846 w 1302912"/>
                    <a:gd name="connsiteY82" fmla="*/ 638793 h 1498173"/>
                    <a:gd name="connsiteX83" fmla="*/ 440392 w 1302912"/>
                    <a:gd name="connsiteY83" fmla="*/ 667528 h 1498173"/>
                    <a:gd name="connsiteX84" fmla="*/ 448665 w 1302912"/>
                    <a:gd name="connsiteY84" fmla="*/ 666451 h 1498173"/>
                    <a:gd name="connsiteX85" fmla="*/ 449648 w 1302912"/>
                    <a:gd name="connsiteY85" fmla="*/ 659958 h 1498173"/>
                    <a:gd name="connsiteX86" fmla="*/ 453737 w 1302912"/>
                    <a:gd name="connsiteY86" fmla="*/ 667153 h 1498173"/>
                    <a:gd name="connsiteX87" fmla="*/ 408255 w 1302912"/>
                    <a:gd name="connsiteY87" fmla="*/ 790770 h 1498173"/>
                    <a:gd name="connsiteX88" fmla="*/ 396877 w 1302912"/>
                    <a:gd name="connsiteY88" fmla="*/ 798761 h 1498173"/>
                    <a:gd name="connsiteX89" fmla="*/ 388105 w 1302912"/>
                    <a:gd name="connsiteY89" fmla="*/ 789896 h 1498173"/>
                    <a:gd name="connsiteX90" fmla="*/ 338408 w 1302912"/>
                    <a:gd name="connsiteY90" fmla="*/ 761832 h 1498173"/>
                    <a:gd name="connsiteX91" fmla="*/ 321692 w 1302912"/>
                    <a:gd name="connsiteY91" fmla="*/ 684072 h 1498173"/>
                    <a:gd name="connsiteX92" fmla="*/ 851185 w 1302912"/>
                    <a:gd name="connsiteY92" fmla="*/ 1047041 h 1498173"/>
                    <a:gd name="connsiteX93" fmla="*/ 616234 w 1302912"/>
                    <a:gd name="connsiteY93" fmla="*/ 1008583 h 1498173"/>
                    <a:gd name="connsiteX94" fmla="*/ 608196 w 1302912"/>
                    <a:gd name="connsiteY94" fmla="*/ 1004134 h 1498173"/>
                    <a:gd name="connsiteX95" fmla="*/ 586547 w 1302912"/>
                    <a:gd name="connsiteY95" fmla="*/ 990618 h 1498173"/>
                    <a:gd name="connsiteX96" fmla="*/ 570643 w 1302912"/>
                    <a:gd name="connsiteY96" fmla="*/ 979145 h 1498173"/>
                    <a:gd name="connsiteX97" fmla="*/ 460324 w 1302912"/>
                    <a:gd name="connsiteY97" fmla="*/ 851236 h 1498173"/>
                    <a:gd name="connsiteX98" fmla="*/ 456016 w 1302912"/>
                    <a:gd name="connsiteY98" fmla="*/ 844525 h 1498173"/>
                    <a:gd name="connsiteX99" fmla="*/ 551320 w 1302912"/>
                    <a:gd name="connsiteY99" fmla="*/ 676237 h 1498173"/>
                    <a:gd name="connsiteX100" fmla="*/ 559342 w 1302912"/>
                    <a:gd name="connsiteY100" fmla="*/ 569820 h 1498173"/>
                    <a:gd name="connsiteX101" fmla="*/ 538802 w 1302912"/>
                    <a:gd name="connsiteY101" fmla="*/ 504078 h 1498173"/>
                    <a:gd name="connsiteX102" fmla="*/ 563713 w 1302912"/>
                    <a:gd name="connsiteY102" fmla="*/ 412411 h 1498173"/>
                    <a:gd name="connsiteX103" fmla="*/ 710118 w 1302912"/>
                    <a:gd name="connsiteY103" fmla="*/ 276402 h 1498173"/>
                    <a:gd name="connsiteX104" fmla="*/ 1039014 w 1302912"/>
                    <a:gd name="connsiteY104" fmla="*/ 320651 h 1498173"/>
                    <a:gd name="connsiteX105" fmla="*/ 1051610 w 1302912"/>
                    <a:gd name="connsiteY105" fmla="*/ 412193 h 1498173"/>
                    <a:gd name="connsiteX106" fmla="*/ 1072806 w 1302912"/>
                    <a:gd name="connsiteY106" fmla="*/ 450246 h 1498173"/>
                    <a:gd name="connsiteX107" fmla="*/ 1082514 w 1302912"/>
                    <a:gd name="connsiteY107" fmla="*/ 502502 h 1498173"/>
                    <a:gd name="connsiteX108" fmla="*/ 1107815 w 1302912"/>
                    <a:gd name="connsiteY108" fmla="*/ 628788 h 1498173"/>
                    <a:gd name="connsiteX109" fmla="*/ 1077457 w 1302912"/>
                    <a:gd name="connsiteY109" fmla="*/ 879612 h 1498173"/>
                    <a:gd name="connsiteX110" fmla="*/ 965530 w 1302912"/>
                    <a:gd name="connsiteY110" fmla="*/ 1010190 h 1498173"/>
                    <a:gd name="connsiteX111" fmla="*/ 919673 w 1302912"/>
                    <a:gd name="connsiteY111" fmla="*/ 1033368 h 1498173"/>
                    <a:gd name="connsiteX112" fmla="*/ 851185 w 1302912"/>
                    <a:gd name="connsiteY112" fmla="*/ 1047041 h 1498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302912" h="1498173">
                      <a:moveTo>
                        <a:pt x="1302184" y="911812"/>
                      </a:moveTo>
                      <a:cubicBezTo>
                        <a:pt x="1299452" y="881672"/>
                        <a:pt x="1288745" y="852844"/>
                        <a:pt x="1273074" y="827090"/>
                      </a:cubicBezTo>
                      <a:cubicBezTo>
                        <a:pt x="1258465" y="803101"/>
                        <a:pt x="1239657" y="781311"/>
                        <a:pt x="1232743" y="753498"/>
                      </a:cubicBezTo>
                      <a:cubicBezTo>
                        <a:pt x="1225360" y="723858"/>
                        <a:pt x="1240235" y="698541"/>
                        <a:pt x="1255531" y="674426"/>
                      </a:cubicBezTo>
                      <a:cubicBezTo>
                        <a:pt x="1271201" y="649750"/>
                        <a:pt x="1284437" y="626010"/>
                        <a:pt x="1290618" y="597150"/>
                      </a:cubicBezTo>
                      <a:cubicBezTo>
                        <a:pt x="1299858" y="553900"/>
                        <a:pt x="1288605" y="514505"/>
                        <a:pt x="1260260" y="481197"/>
                      </a:cubicBezTo>
                      <a:cubicBezTo>
                        <a:pt x="1235880" y="452540"/>
                        <a:pt x="1203165" y="431766"/>
                        <a:pt x="1180939" y="401142"/>
                      </a:cubicBezTo>
                      <a:cubicBezTo>
                        <a:pt x="1167313" y="382366"/>
                        <a:pt x="1158978" y="361482"/>
                        <a:pt x="1162397" y="337976"/>
                      </a:cubicBezTo>
                      <a:cubicBezTo>
                        <a:pt x="1166892" y="307181"/>
                        <a:pt x="1179254" y="279133"/>
                        <a:pt x="1180689" y="247682"/>
                      </a:cubicBezTo>
                      <a:cubicBezTo>
                        <a:pt x="1183312" y="190619"/>
                        <a:pt x="1169108" y="125673"/>
                        <a:pt x="1127793" y="86528"/>
                      </a:cubicBezTo>
                      <a:cubicBezTo>
                        <a:pt x="953403" y="-78685"/>
                        <a:pt x="747733" y="40983"/>
                        <a:pt x="736667" y="54671"/>
                      </a:cubicBezTo>
                      <a:cubicBezTo>
                        <a:pt x="706746" y="9283"/>
                        <a:pt x="529640" y="-24852"/>
                        <a:pt x="435663" y="70405"/>
                      </a:cubicBezTo>
                      <a:cubicBezTo>
                        <a:pt x="378646" y="82001"/>
                        <a:pt x="324501" y="108723"/>
                        <a:pt x="283124" y="149663"/>
                      </a:cubicBezTo>
                      <a:cubicBezTo>
                        <a:pt x="237205" y="195114"/>
                        <a:pt x="212840" y="256220"/>
                        <a:pt x="210234" y="320027"/>
                      </a:cubicBezTo>
                      <a:cubicBezTo>
                        <a:pt x="179532" y="372174"/>
                        <a:pt x="163159" y="431485"/>
                        <a:pt x="171806" y="491732"/>
                      </a:cubicBezTo>
                      <a:cubicBezTo>
                        <a:pt x="176270" y="522886"/>
                        <a:pt x="188008" y="552480"/>
                        <a:pt x="193970" y="583337"/>
                      </a:cubicBezTo>
                      <a:cubicBezTo>
                        <a:pt x="196733" y="597634"/>
                        <a:pt x="197326" y="612072"/>
                        <a:pt x="195671" y="626228"/>
                      </a:cubicBezTo>
                      <a:cubicBezTo>
                        <a:pt x="193814" y="636608"/>
                        <a:pt x="191129" y="647846"/>
                        <a:pt x="187305" y="659567"/>
                      </a:cubicBezTo>
                      <a:cubicBezTo>
                        <a:pt x="186681" y="661144"/>
                        <a:pt x="186025" y="662705"/>
                        <a:pt x="185339" y="664250"/>
                      </a:cubicBezTo>
                      <a:cubicBezTo>
                        <a:pt x="165360" y="709404"/>
                        <a:pt x="129305" y="746349"/>
                        <a:pt x="98838" y="784464"/>
                      </a:cubicBezTo>
                      <a:cubicBezTo>
                        <a:pt x="70930" y="819364"/>
                        <a:pt x="41540" y="858385"/>
                        <a:pt x="38294" y="904569"/>
                      </a:cubicBezTo>
                      <a:cubicBezTo>
                        <a:pt x="34641" y="956295"/>
                        <a:pt x="78173" y="992397"/>
                        <a:pt x="100539" y="1034367"/>
                      </a:cubicBezTo>
                      <a:cubicBezTo>
                        <a:pt x="106423" y="1045418"/>
                        <a:pt x="110513" y="1057904"/>
                        <a:pt x="109857" y="1070469"/>
                      </a:cubicBezTo>
                      <a:cubicBezTo>
                        <a:pt x="106267" y="1079974"/>
                        <a:pt x="100539" y="1090682"/>
                        <a:pt x="91955" y="1102669"/>
                      </a:cubicBezTo>
                      <a:cubicBezTo>
                        <a:pt x="90066" y="1104417"/>
                        <a:pt x="88177" y="1106087"/>
                        <a:pt x="86367" y="1107679"/>
                      </a:cubicBezTo>
                      <a:cubicBezTo>
                        <a:pt x="63485" y="1127611"/>
                        <a:pt x="35952" y="1141408"/>
                        <a:pt x="18378" y="1167006"/>
                      </a:cubicBezTo>
                      <a:cubicBezTo>
                        <a:pt x="1989" y="1190871"/>
                        <a:pt x="-1538" y="1227425"/>
                        <a:pt x="537" y="1255426"/>
                      </a:cubicBezTo>
                      <a:cubicBezTo>
                        <a:pt x="1927" y="1274063"/>
                        <a:pt x="6843" y="1292714"/>
                        <a:pt x="16349" y="1308416"/>
                      </a:cubicBezTo>
                      <a:cubicBezTo>
                        <a:pt x="17410" y="1310726"/>
                        <a:pt x="18549" y="1313067"/>
                        <a:pt x="19736" y="1315424"/>
                      </a:cubicBezTo>
                      <a:cubicBezTo>
                        <a:pt x="20812" y="1345298"/>
                        <a:pt x="33049" y="1375422"/>
                        <a:pt x="50905" y="1398913"/>
                      </a:cubicBezTo>
                      <a:cubicBezTo>
                        <a:pt x="83932" y="1442381"/>
                        <a:pt x="131974" y="1472661"/>
                        <a:pt x="180391" y="1496386"/>
                      </a:cubicBezTo>
                      <a:cubicBezTo>
                        <a:pt x="190723" y="1501458"/>
                        <a:pt x="202398" y="1495293"/>
                        <a:pt x="202913" y="1483462"/>
                      </a:cubicBezTo>
                      <a:cubicBezTo>
                        <a:pt x="204396" y="1450154"/>
                        <a:pt x="211248" y="1418329"/>
                        <a:pt x="229557" y="1390078"/>
                      </a:cubicBezTo>
                      <a:cubicBezTo>
                        <a:pt x="236471" y="1379402"/>
                        <a:pt x="244728" y="1369647"/>
                        <a:pt x="253640" y="1360423"/>
                      </a:cubicBezTo>
                      <a:cubicBezTo>
                        <a:pt x="267563" y="1418345"/>
                        <a:pt x="317759" y="1484805"/>
                        <a:pt x="376492" y="1477313"/>
                      </a:cubicBezTo>
                      <a:cubicBezTo>
                        <a:pt x="376664" y="1477297"/>
                        <a:pt x="379395" y="1476891"/>
                        <a:pt x="379536" y="1476860"/>
                      </a:cubicBezTo>
                      <a:cubicBezTo>
                        <a:pt x="386310" y="1475705"/>
                        <a:pt x="393193" y="1473567"/>
                        <a:pt x="400139" y="1470289"/>
                      </a:cubicBezTo>
                      <a:cubicBezTo>
                        <a:pt x="404509" y="1468744"/>
                        <a:pt x="408598" y="1466434"/>
                        <a:pt x="412141" y="1463515"/>
                      </a:cubicBezTo>
                      <a:cubicBezTo>
                        <a:pt x="413062" y="1462906"/>
                        <a:pt x="413983" y="1462298"/>
                        <a:pt x="414904" y="1461658"/>
                      </a:cubicBezTo>
                      <a:cubicBezTo>
                        <a:pt x="427016" y="1453182"/>
                        <a:pt x="416746" y="1436045"/>
                        <a:pt x="403432" y="1442038"/>
                      </a:cubicBezTo>
                      <a:cubicBezTo>
                        <a:pt x="401512" y="1442896"/>
                        <a:pt x="399608" y="1443646"/>
                        <a:pt x="397719" y="1444317"/>
                      </a:cubicBezTo>
                      <a:cubicBezTo>
                        <a:pt x="396720" y="1444613"/>
                        <a:pt x="395753" y="1444894"/>
                        <a:pt x="394816" y="1445144"/>
                      </a:cubicBezTo>
                      <a:cubicBezTo>
                        <a:pt x="380332" y="1443630"/>
                        <a:pt x="375493" y="1423043"/>
                        <a:pt x="371591" y="1410525"/>
                      </a:cubicBezTo>
                      <a:cubicBezTo>
                        <a:pt x="368922" y="1401972"/>
                        <a:pt x="366753" y="1393138"/>
                        <a:pt x="365676" y="1384256"/>
                      </a:cubicBezTo>
                      <a:cubicBezTo>
                        <a:pt x="366050" y="1370100"/>
                        <a:pt x="368095" y="1354882"/>
                        <a:pt x="374604" y="1342442"/>
                      </a:cubicBezTo>
                      <a:cubicBezTo>
                        <a:pt x="379536" y="1333015"/>
                        <a:pt x="385576" y="1324383"/>
                        <a:pt x="392178" y="1316158"/>
                      </a:cubicBezTo>
                      <a:cubicBezTo>
                        <a:pt x="400029" y="1308994"/>
                        <a:pt x="408832" y="1302750"/>
                        <a:pt x="417542" y="1297069"/>
                      </a:cubicBezTo>
                      <a:cubicBezTo>
                        <a:pt x="439518" y="1282756"/>
                        <a:pt x="462743" y="1270707"/>
                        <a:pt x="484189" y="1255520"/>
                      </a:cubicBezTo>
                      <a:cubicBezTo>
                        <a:pt x="486811" y="1253663"/>
                        <a:pt x="489418" y="1251758"/>
                        <a:pt x="492009" y="1249839"/>
                      </a:cubicBezTo>
                      <a:cubicBezTo>
                        <a:pt x="499173" y="1247310"/>
                        <a:pt x="506025" y="1243486"/>
                        <a:pt x="512393" y="1238398"/>
                      </a:cubicBezTo>
                      <a:cubicBezTo>
                        <a:pt x="520946" y="1231561"/>
                        <a:pt x="527705" y="1223320"/>
                        <a:pt x="534229" y="1214595"/>
                      </a:cubicBezTo>
                      <a:cubicBezTo>
                        <a:pt x="535712" y="1212613"/>
                        <a:pt x="537023" y="1210693"/>
                        <a:pt x="538271" y="1208773"/>
                      </a:cubicBezTo>
                      <a:cubicBezTo>
                        <a:pt x="554317" y="1191542"/>
                        <a:pt x="568286" y="1172438"/>
                        <a:pt x="579212" y="1151257"/>
                      </a:cubicBezTo>
                      <a:cubicBezTo>
                        <a:pt x="597973" y="1114921"/>
                        <a:pt x="606385" y="1074590"/>
                        <a:pt x="608134" y="1034008"/>
                      </a:cubicBezTo>
                      <a:cubicBezTo>
                        <a:pt x="672221" y="1067098"/>
                        <a:pt x="745314" y="1078757"/>
                        <a:pt x="817362" y="1076900"/>
                      </a:cubicBezTo>
                      <a:cubicBezTo>
                        <a:pt x="841492" y="1076275"/>
                        <a:pt x="865919" y="1074683"/>
                        <a:pt x="889815" y="1071047"/>
                      </a:cubicBezTo>
                      <a:cubicBezTo>
                        <a:pt x="893936" y="1070422"/>
                        <a:pt x="898040" y="1069595"/>
                        <a:pt x="902114" y="1068659"/>
                      </a:cubicBezTo>
                      <a:cubicBezTo>
                        <a:pt x="902161" y="1070360"/>
                        <a:pt x="902223" y="1072108"/>
                        <a:pt x="902286" y="1073950"/>
                      </a:cubicBezTo>
                      <a:cubicBezTo>
                        <a:pt x="896245" y="1096972"/>
                        <a:pt x="892437" y="1120681"/>
                        <a:pt x="894216" y="1144436"/>
                      </a:cubicBezTo>
                      <a:cubicBezTo>
                        <a:pt x="895434" y="1160684"/>
                        <a:pt x="899851" y="1176636"/>
                        <a:pt x="909060" y="1190231"/>
                      </a:cubicBezTo>
                      <a:cubicBezTo>
                        <a:pt x="914663" y="1198519"/>
                        <a:pt x="923107" y="1207540"/>
                        <a:pt x="932753" y="1211302"/>
                      </a:cubicBezTo>
                      <a:cubicBezTo>
                        <a:pt x="939230" y="1220870"/>
                        <a:pt x="947955" y="1229298"/>
                        <a:pt x="956634" y="1236556"/>
                      </a:cubicBezTo>
                      <a:cubicBezTo>
                        <a:pt x="966186" y="1244547"/>
                        <a:pt x="976581" y="1251493"/>
                        <a:pt x="986133" y="1259500"/>
                      </a:cubicBezTo>
                      <a:cubicBezTo>
                        <a:pt x="997402" y="1268943"/>
                        <a:pt x="1005737" y="1280337"/>
                        <a:pt x="1013213" y="1292917"/>
                      </a:cubicBezTo>
                      <a:cubicBezTo>
                        <a:pt x="1029805" y="1320840"/>
                        <a:pt x="1038030" y="1352712"/>
                        <a:pt x="1039388" y="1385052"/>
                      </a:cubicBezTo>
                      <a:cubicBezTo>
                        <a:pt x="1039107" y="1392154"/>
                        <a:pt x="1038702" y="1399209"/>
                        <a:pt x="1038186" y="1406202"/>
                      </a:cubicBezTo>
                      <a:cubicBezTo>
                        <a:pt x="1038030" y="1408324"/>
                        <a:pt x="1038343" y="1410275"/>
                        <a:pt x="1038967" y="1412070"/>
                      </a:cubicBezTo>
                      <a:cubicBezTo>
                        <a:pt x="1037359" y="1433859"/>
                        <a:pt x="1032817" y="1455414"/>
                        <a:pt x="1025762" y="1475658"/>
                      </a:cubicBezTo>
                      <a:cubicBezTo>
                        <a:pt x="1021267" y="1488566"/>
                        <a:pt x="1038030" y="1501989"/>
                        <a:pt x="1049456" y="1493873"/>
                      </a:cubicBezTo>
                      <a:cubicBezTo>
                        <a:pt x="1070386" y="1479014"/>
                        <a:pt x="1086088" y="1456913"/>
                        <a:pt x="1100385" y="1435951"/>
                      </a:cubicBezTo>
                      <a:cubicBezTo>
                        <a:pt x="1110234" y="1421498"/>
                        <a:pt x="1119240" y="1406451"/>
                        <a:pt x="1127341" y="1390952"/>
                      </a:cubicBezTo>
                      <a:cubicBezTo>
                        <a:pt x="1135191" y="1384007"/>
                        <a:pt x="1141638" y="1373971"/>
                        <a:pt x="1146133" y="1366338"/>
                      </a:cubicBezTo>
                      <a:cubicBezTo>
                        <a:pt x="1157901" y="1346375"/>
                        <a:pt x="1165752" y="1323166"/>
                        <a:pt x="1169436" y="1300347"/>
                      </a:cubicBezTo>
                      <a:cubicBezTo>
                        <a:pt x="1174321" y="1270020"/>
                        <a:pt x="1171918" y="1228159"/>
                        <a:pt x="1147397" y="1207868"/>
                      </a:cubicBezTo>
                      <a:cubicBezTo>
                        <a:pt x="1146585" y="1206900"/>
                        <a:pt x="1145774" y="1205933"/>
                        <a:pt x="1144931" y="1204996"/>
                      </a:cubicBezTo>
                      <a:cubicBezTo>
                        <a:pt x="1148131" y="1201625"/>
                        <a:pt x="1151221" y="1198113"/>
                        <a:pt x="1154187" y="1194461"/>
                      </a:cubicBezTo>
                      <a:cubicBezTo>
                        <a:pt x="1169701" y="1178509"/>
                        <a:pt x="1183796" y="1160981"/>
                        <a:pt x="1198061" y="1144031"/>
                      </a:cubicBezTo>
                      <a:cubicBezTo>
                        <a:pt x="1217728" y="1120650"/>
                        <a:pt x="1236598" y="1096504"/>
                        <a:pt x="1253408" y="1070969"/>
                      </a:cubicBezTo>
                      <a:cubicBezTo>
                        <a:pt x="1284281" y="1024019"/>
                        <a:pt x="1307366" y="969031"/>
                        <a:pt x="1302184" y="911812"/>
                      </a:cubicBezTo>
                      <a:close/>
                      <a:moveTo>
                        <a:pt x="321692" y="684072"/>
                      </a:moveTo>
                      <a:cubicBezTo>
                        <a:pt x="322738" y="661394"/>
                        <a:pt x="329730" y="633923"/>
                        <a:pt x="349396" y="620157"/>
                      </a:cubicBezTo>
                      <a:cubicBezTo>
                        <a:pt x="363647" y="610183"/>
                        <a:pt x="382127" y="610542"/>
                        <a:pt x="397673" y="617425"/>
                      </a:cubicBezTo>
                      <a:cubicBezTo>
                        <a:pt x="408380" y="622170"/>
                        <a:pt x="417183" y="630130"/>
                        <a:pt x="424846" y="638793"/>
                      </a:cubicBezTo>
                      <a:cubicBezTo>
                        <a:pt x="432463" y="647409"/>
                        <a:pt x="434992" y="657804"/>
                        <a:pt x="440392" y="667528"/>
                      </a:cubicBezTo>
                      <a:cubicBezTo>
                        <a:pt x="442281" y="670946"/>
                        <a:pt x="447712" y="670212"/>
                        <a:pt x="448665" y="666451"/>
                      </a:cubicBezTo>
                      <a:cubicBezTo>
                        <a:pt x="449211" y="664297"/>
                        <a:pt x="449523" y="662127"/>
                        <a:pt x="449648" y="659958"/>
                      </a:cubicBezTo>
                      <a:lnTo>
                        <a:pt x="453737" y="667153"/>
                      </a:lnTo>
                      <a:cubicBezTo>
                        <a:pt x="446261" y="707016"/>
                        <a:pt x="432354" y="749596"/>
                        <a:pt x="408255" y="790770"/>
                      </a:cubicBezTo>
                      <a:cubicBezTo>
                        <a:pt x="404509" y="793501"/>
                        <a:pt x="400716" y="796155"/>
                        <a:pt x="396877" y="798761"/>
                      </a:cubicBezTo>
                      <a:cubicBezTo>
                        <a:pt x="396580" y="794298"/>
                        <a:pt x="393099" y="789787"/>
                        <a:pt x="388105" y="789896"/>
                      </a:cubicBezTo>
                      <a:cubicBezTo>
                        <a:pt x="365535" y="790364"/>
                        <a:pt x="349958" y="781280"/>
                        <a:pt x="338408" y="761832"/>
                      </a:cubicBezTo>
                      <a:cubicBezTo>
                        <a:pt x="324751" y="738842"/>
                        <a:pt x="320490" y="710419"/>
                        <a:pt x="321692" y="684072"/>
                      </a:cubicBezTo>
                      <a:close/>
                      <a:moveTo>
                        <a:pt x="851185" y="1047041"/>
                      </a:moveTo>
                      <a:cubicBezTo>
                        <a:pt x="771208" y="1053784"/>
                        <a:pt x="688157" y="1046823"/>
                        <a:pt x="616234" y="1008583"/>
                      </a:cubicBezTo>
                      <a:cubicBezTo>
                        <a:pt x="613518" y="1007147"/>
                        <a:pt x="610849" y="1005648"/>
                        <a:pt x="608196" y="1004134"/>
                      </a:cubicBezTo>
                      <a:cubicBezTo>
                        <a:pt x="606854" y="992584"/>
                        <a:pt x="595538" y="988073"/>
                        <a:pt x="586547" y="990618"/>
                      </a:cubicBezTo>
                      <a:cubicBezTo>
                        <a:pt x="581147" y="986934"/>
                        <a:pt x="575825" y="983126"/>
                        <a:pt x="570643" y="979145"/>
                      </a:cubicBezTo>
                      <a:cubicBezTo>
                        <a:pt x="548276" y="922316"/>
                        <a:pt x="501046" y="868967"/>
                        <a:pt x="460324" y="851236"/>
                      </a:cubicBezTo>
                      <a:cubicBezTo>
                        <a:pt x="458888" y="849004"/>
                        <a:pt x="457452" y="846772"/>
                        <a:pt x="456016" y="844525"/>
                      </a:cubicBezTo>
                      <a:cubicBezTo>
                        <a:pt x="476634" y="823017"/>
                        <a:pt x="546497" y="742947"/>
                        <a:pt x="551320" y="676237"/>
                      </a:cubicBezTo>
                      <a:cubicBezTo>
                        <a:pt x="563588" y="642633"/>
                        <a:pt x="563947" y="603035"/>
                        <a:pt x="559342" y="569820"/>
                      </a:cubicBezTo>
                      <a:cubicBezTo>
                        <a:pt x="556190" y="547064"/>
                        <a:pt x="549275" y="524572"/>
                        <a:pt x="538802" y="504078"/>
                      </a:cubicBezTo>
                      <a:cubicBezTo>
                        <a:pt x="547558" y="487440"/>
                        <a:pt x="561340" y="455006"/>
                        <a:pt x="563713" y="412411"/>
                      </a:cubicBezTo>
                      <a:cubicBezTo>
                        <a:pt x="563713" y="412411"/>
                        <a:pt x="693542" y="389561"/>
                        <a:pt x="710118" y="276402"/>
                      </a:cubicBezTo>
                      <a:cubicBezTo>
                        <a:pt x="798897" y="342736"/>
                        <a:pt x="983854" y="352101"/>
                        <a:pt x="1039014" y="320651"/>
                      </a:cubicBezTo>
                      <a:cubicBezTo>
                        <a:pt x="1039014" y="320651"/>
                        <a:pt x="1043525" y="389249"/>
                        <a:pt x="1051610" y="412193"/>
                      </a:cubicBezTo>
                      <a:cubicBezTo>
                        <a:pt x="1056511" y="426069"/>
                        <a:pt x="1063971" y="438633"/>
                        <a:pt x="1072806" y="450246"/>
                      </a:cubicBezTo>
                      <a:cubicBezTo>
                        <a:pt x="1074725" y="467602"/>
                        <a:pt x="1077925" y="484896"/>
                        <a:pt x="1082514" y="502502"/>
                      </a:cubicBezTo>
                      <a:cubicBezTo>
                        <a:pt x="1093377" y="544160"/>
                        <a:pt x="1103601" y="585850"/>
                        <a:pt x="1107815" y="628788"/>
                      </a:cubicBezTo>
                      <a:cubicBezTo>
                        <a:pt x="1115947" y="711902"/>
                        <a:pt x="1110484" y="801743"/>
                        <a:pt x="1077457" y="879612"/>
                      </a:cubicBezTo>
                      <a:cubicBezTo>
                        <a:pt x="1051532" y="921270"/>
                        <a:pt x="1014197" y="970936"/>
                        <a:pt x="965530" y="1010190"/>
                      </a:cubicBezTo>
                      <a:cubicBezTo>
                        <a:pt x="950921" y="1019243"/>
                        <a:pt x="935609" y="1027234"/>
                        <a:pt x="919673" y="1033368"/>
                      </a:cubicBezTo>
                      <a:cubicBezTo>
                        <a:pt x="897385" y="1041953"/>
                        <a:pt x="874847" y="1045043"/>
                        <a:pt x="851185" y="1047041"/>
                      </a:cubicBezTo>
                      <a:close/>
                    </a:path>
                  </a:pathLst>
                </a:custGeom>
                <a:solidFill>
                  <a:srgbClr val="000000"/>
                </a:solidFill>
                <a:ln w="15586" cap="flat">
                  <a:noFill/>
                  <a:prstDash val="solid"/>
                  <a:miter/>
                </a:ln>
              </p:spPr>
              <p:txBody>
                <a:bodyPr rtlCol="0" anchor="ctr"/>
                <a:lstStyle/>
                <a:p>
                  <a:endParaRPr lang="pt-BR">
                    <a:solidFill>
                      <a:schemeClr val="accent6"/>
                    </a:solidFill>
                  </a:endParaRPr>
                </a:p>
              </p:txBody>
            </p:sp>
          </p:grpSp>
        </p:grpSp>
        <p:pic>
          <p:nvPicPr>
            <p:cNvPr id="15" name="Gráfico 14" descr="Um rosto triste">
              <a:extLst>
                <a:ext uri="{FF2B5EF4-FFF2-40B4-BE49-F238E27FC236}">
                  <a16:creationId xmlns:a16="http://schemas.microsoft.com/office/drawing/2014/main" id="{45556424-1178-11B7-F141-858F958D5E0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73274" y="2609169"/>
              <a:ext cx="589611" cy="571745"/>
            </a:xfrm>
            <a:prstGeom prst="rect">
              <a:avLst/>
            </a:prstGeom>
          </p:spPr>
        </p:pic>
      </p:grpSp>
      <p:sp>
        <p:nvSpPr>
          <p:cNvPr id="53" name="CaixaDeTexto 52">
            <a:extLst>
              <a:ext uri="{FF2B5EF4-FFF2-40B4-BE49-F238E27FC236}">
                <a16:creationId xmlns:a16="http://schemas.microsoft.com/office/drawing/2014/main" id="{28A1315D-B3A4-60E2-4D85-2E0D4B29AE74}"/>
              </a:ext>
            </a:extLst>
          </p:cNvPr>
          <p:cNvSpPr txBox="1"/>
          <p:nvPr/>
        </p:nvSpPr>
        <p:spPr>
          <a:xfrm>
            <a:off x="1316851" y="4981337"/>
            <a:ext cx="2023311" cy="369332"/>
          </a:xfrm>
          <a:prstGeom prst="rect">
            <a:avLst/>
          </a:prstGeom>
          <a:noFill/>
        </p:spPr>
        <p:txBody>
          <a:bodyPr wrap="none" rtlCol="0">
            <a:spAutoFit/>
          </a:bodyPr>
          <a:lstStyle/>
          <a:p>
            <a:r>
              <a:rPr lang="pt-BR" b="1" dirty="0">
                <a:latin typeface="Bahnschrift Light Condensed" panose="020B0502040204020203" pitchFamily="34" charset="0"/>
              </a:rPr>
              <a:t>Unidade observacional 1</a:t>
            </a:r>
          </a:p>
        </p:txBody>
      </p:sp>
      <p:sp>
        <p:nvSpPr>
          <p:cNvPr id="54" name="CaixaDeTexto 53">
            <a:extLst>
              <a:ext uri="{FF2B5EF4-FFF2-40B4-BE49-F238E27FC236}">
                <a16:creationId xmlns:a16="http://schemas.microsoft.com/office/drawing/2014/main" id="{7C15EF22-746B-7357-5ADC-BC42D9C781CB}"/>
              </a:ext>
            </a:extLst>
          </p:cNvPr>
          <p:cNvSpPr txBox="1"/>
          <p:nvPr/>
        </p:nvSpPr>
        <p:spPr>
          <a:xfrm>
            <a:off x="4131853" y="4981337"/>
            <a:ext cx="2053767" cy="369332"/>
          </a:xfrm>
          <a:prstGeom prst="rect">
            <a:avLst/>
          </a:prstGeom>
          <a:noFill/>
        </p:spPr>
        <p:txBody>
          <a:bodyPr wrap="none" rtlCol="0">
            <a:spAutoFit/>
          </a:bodyPr>
          <a:lstStyle/>
          <a:p>
            <a:r>
              <a:rPr lang="pt-BR" b="1" dirty="0">
                <a:latin typeface="Bahnschrift Light Condensed" panose="020B0502040204020203" pitchFamily="34" charset="0"/>
              </a:rPr>
              <a:t>Unidade observacional 2</a:t>
            </a:r>
          </a:p>
        </p:txBody>
      </p:sp>
      <p:sp>
        <p:nvSpPr>
          <p:cNvPr id="56" name="Retângulo 55">
            <a:extLst>
              <a:ext uri="{FF2B5EF4-FFF2-40B4-BE49-F238E27FC236}">
                <a16:creationId xmlns:a16="http://schemas.microsoft.com/office/drawing/2014/main" id="{8572126E-7042-CC4D-02A0-A486E012E928}"/>
              </a:ext>
            </a:extLst>
          </p:cNvPr>
          <p:cNvSpPr/>
          <p:nvPr/>
        </p:nvSpPr>
        <p:spPr>
          <a:xfrm>
            <a:off x="8962318" y="3696145"/>
            <a:ext cx="2495086" cy="100628"/>
          </a:xfrm>
          <a:prstGeom prst="rect">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tângulo 54">
            <a:extLst>
              <a:ext uri="{FF2B5EF4-FFF2-40B4-BE49-F238E27FC236}">
                <a16:creationId xmlns:a16="http://schemas.microsoft.com/office/drawing/2014/main" id="{D020098E-2E53-0602-132A-2582A6CD26DB}"/>
              </a:ext>
            </a:extLst>
          </p:cNvPr>
          <p:cNvSpPr/>
          <p:nvPr/>
        </p:nvSpPr>
        <p:spPr>
          <a:xfrm>
            <a:off x="9254351" y="3696146"/>
            <a:ext cx="1942591" cy="100627"/>
          </a:xfrm>
          <a:prstGeom prst="rect">
            <a:avLst/>
          </a:prstGeom>
          <a:solidFill>
            <a:srgbClr val="769D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CaixaDeTexto 57">
            <a:extLst>
              <a:ext uri="{FF2B5EF4-FFF2-40B4-BE49-F238E27FC236}">
                <a16:creationId xmlns:a16="http://schemas.microsoft.com/office/drawing/2014/main" id="{533D411C-8269-A4F8-4130-8C3E95C642C8}"/>
              </a:ext>
            </a:extLst>
          </p:cNvPr>
          <p:cNvSpPr txBox="1"/>
          <p:nvPr/>
        </p:nvSpPr>
        <p:spPr>
          <a:xfrm>
            <a:off x="8853937" y="3796773"/>
            <a:ext cx="2643672" cy="369332"/>
          </a:xfrm>
          <a:prstGeom prst="rect">
            <a:avLst/>
          </a:prstGeom>
          <a:noFill/>
        </p:spPr>
        <p:txBody>
          <a:bodyPr wrap="none" rtlCol="0">
            <a:spAutoFit/>
          </a:bodyPr>
          <a:lstStyle/>
          <a:p>
            <a:r>
              <a:rPr lang="pt-BR" dirty="0">
                <a:latin typeface="Bahnschrift Light Condensed" panose="020B0502040204020203" pitchFamily="34" charset="0"/>
              </a:rPr>
              <a:t>&lt; 20ºC                                  &gt;45ºC</a:t>
            </a:r>
          </a:p>
        </p:txBody>
      </p:sp>
      <p:sp>
        <p:nvSpPr>
          <p:cNvPr id="59" name="CaixaDeTexto 58">
            <a:extLst>
              <a:ext uri="{FF2B5EF4-FFF2-40B4-BE49-F238E27FC236}">
                <a16:creationId xmlns:a16="http://schemas.microsoft.com/office/drawing/2014/main" id="{70B8BCCE-3245-3F3C-A730-39141C10D10F}"/>
              </a:ext>
            </a:extLst>
          </p:cNvPr>
          <p:cNvSpPr txBox="1"/>
          <p:nvPr/>
        </p:nvSpPr>
        <p:spPr>
          <a:xfrm>
            <a:off x="9359986" y="3368520"/>
            <a:ext cx="1701107" cy="369332"/>
          </a:xfrm>
          <a:prstGeom prst="rect">
            <a:avLst/>
          </a:prstGeom>
          <a:noFill/>
        </p:spPr>
        <p:txBody>
          <a:bodyPr wrap="none" rtlCol="0">
            <a:spAutoFit/>
          </a:bodyPr>
          <a:lstStyle/>
          <a:p>
            <a:r>
              <a:rPr lang="pt-BR" dirty="0">
                <a:latin typeface="Simplified Arabic Fixed" panose="02070309020205020404" pitchFamily="49" charset="-78"/>
                <a:cs typeface="Simplified Arabic Fixed" panose="02070309020205020404" pitchFamily="49" charset="-78"/>
              </a:rPr>
              <a:t>Temperatura</a:t>
            </a:r>
          </a:p>
        </p:txBody>
      </p:sp>
    </p:spTree>
    <p:extLst>
      <p:ext uri="{BB962C8B-B14F-4D97-AF65-F5344CB8AC3E}">
        <p14:creationId xmlns:p14="http://schemas.microsoft.com/office/powerpoint/2010/main" val="3947099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0"/>
            <a:lum/>
          </a:blip>
          <a:srcRect/>
          <a:stretch>
            <a:fillRect/>
          </a:stretch>
        </a:blipFill>
        <a:effectLst/>
      </p:bgPr>
    </p:bg>
    <p:spTree>
      <p:nvGrpSpPr>
        <p:cNvPr id="1" name=""/>
        <p:cNvGrpSpPr/>
        <p:nvPr/>
      </p:nvGrpSpPr>
      <p:grpSpPr>
        <a:xfrm>
          <a:off x="0" y="0"/>
          <a:ext cx="0" cy="0"/>
          <a:chOff x="0" y="0"/>
          <a:chExt cx="0" cy="0"/>
        </a:xfrm>
      </p:grpSpPr>
      <p:graphicFrame>
        <p:nvGraphicFramePr>
          <p:cNvPr id="3" name="Diagrama 2">
            <a:extLst>
              <a:ext uri="{FF2B5EF4-FFF2-40B4-BE49-F238E27FC236}">
                <a16:creationId xmlns:a16="http://schemas.microsoft.com/office/drawing/2014/main" id="{A7AE21B2-D0DD-DCCD-1933-70FCA5F04DC8}"/>
              </a:ext>
            </a:extLst>
          </p:cNvPr>
          <p:cNvGraphicFramePr/>
          <p:nvPr>
            <p:extLst>
              <p:ext uri="{D42A27DB-BD31-4B8C-83A1-F6EECF244321}">
                <p14:modId xmlns:p14="http://schemas.microsoft.com/office/powerpoint/2010/main" val="1878401505"/>
              </p:ext>
            </p:extLst>
          </p:nvPr>
        </p:nvGraphicFramePr>
        <p:xfrm>
          <a:off x="193973" y="1142873"/>
          <a:ext cx="11804053" cy="54436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CaixaDeTexto 3">
            <a:extLst>
              <a:ext uri="{FF2B5EF4-FFF2-40B4-BE49-F238E27FC236}">
                <a16:creationId xmlns:a16="http://schemas.microsoft.com/office/drawing/2014/main" id="{D91C2D56-562F-B6F9-1A63-DB915FC3E016}"/>
              </a:ext>
            </a:extLst>
          </p:cNvPr>
          <p:cNvSpPr txBox="1"/>
          <p:nvPr/>
        </p:nvSpPr>
        <p:spPr>
          <a:xfrm>
            <a:off x="396104" y="219543"/>
            <a:ext cx="11038140" cy="923330"/>
          </a:xfrm>
          <a:prstGeom prst="rect">
            <a:avLst/>
          </a:prstGeom>
          <a:noFill/>
        </p:spPr>
        <p:txBody>
          <a:bodyPr wrap="square" rtlCol="0">
            <a:spAutoFit/>
          </a:bodyPr>
          <a:lstStyle/>
          <a:p>
            <a:r>
              <a:rPr lang="pt-BR" sz="5400" dirty="0">
                <a:effectLst>
                  <a:outerShdw blurRad="38100" dist="38100" dir="2700000" algn="tl">
                    <a:srgbClr val="000000">
                      <a:alpha val="43137"/>
                    </a:srgbClr>
                  </a:outerShdw>
                </a:effectLst>
                <a:latin typeface="Baguet Script" panose="00000500000000000000" pitchFamily="2" charset="0"/>
                <a:ea typeface="Calibri" panose="020F0502020204030204" pitchFamily="34" charset="0"/>
                <a:cs typeface="Times New Roman" panose="02020603050405020304" pitchFamily="18" charset="0"/>
              </a:rPr>
              <a:t>Tipos de Variáveis</a:t>
            </a:r>
            <a:endParaRPr lang="pt-BR" sz="4800" dirty="0">
              <a:effectLst>
                <a:outerShdw blurRad="38100" dist="38100" dir="2700000" algn="tl">
                  <a:srgbClr val="000000">
                    <a:alpha val="43137"/>
                  </a:srgbClr>
                </a:outerShdw>
              </a:effectLst>
              <a:latin typeface="Baguet Script" panose="00000500000000000000"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49952488"/>
      </p:ext>
    </p:extLst>
  </p:cSld>
  <p:clrMapOvr>
    <a:masterClrMapping/>
  </p:clrMapOvr>
</p:sld>
</file>

<file path=ppt/theme/theme1.xml><?xml version="1.0" encoding="utf-8"?>
<a:theme xmlns:a="http://schemas.openxmlformats.org/drawingml/2006/main" name="Cover and End Slide Master">
  <a:themeElements>
    <a:clrScheme name="ALLPPT-414">
      <a:dk1>
        <a:sysClr val="windowText" lastClr="000000"/>
      </a:dk1>
      <a:lt1>
        <a:sysClr val="window" lastClr="FFFFFF"/>
      </a:lt1>
      <a:dk2>
        <a:srgbClr val="1F497D"/>
      </a:dk2>
      <a:lt2>
        <a:srgbClr val="EEECE1"/>
      </a:lt2>
      <a:accent1>
        <a:srgbClr val="3A876B"/>
      </a:accent1>
      <a:accent2>
        <a:srgbClr val="90B141"/>
      </a:accent2>
      <a:accent3>
        <a:srgbClr val="CEDD46"/>
      </a:accent3>
      <a:accent4>
        <a:srgbClr val="399A84"/>
      </a:accent4>
      <a:accent5>
        <a:srgbClr val="429EB3"/>
      </a:accent5>
      <a:accent6>
        <a:srgbClr val="26648C"/>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414">
      <a:dk1>
        <a:sysClr val="windowText" lastClr="000000"/>
      </a:dk1>
      <a:lt1>
        <a:sysClr val="window" lastClr="FFFFFF"/>
      </a:lt1>
      <a:dk2>
        <a:srgbClr val="1F497D"/>
      </a:dk2>
      <a:lt2>
        <a:srgbClr val="EEECE1"/>
      </a:lt2>
      <a:accent1>
        <a:srgbClr val="3A876B"/>
      </a:accent1>
      <a:accent2>
        <a:srgbClr val="90B141"/>
      </a:accent2>
      <a:accent3>
        <a:srgbClr val="CEDD46"/>
      </a:accent3>
      <a:accent4>
        <a:srgbClr val="399A84"/>
      </a:accent4>
      <a:accent5>
        <a:srgbClr val="429EB3"/>
      </a:accent5>
      <a:accent6>
        <a:srgbClr val="26648C"/>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414">
      <a:dk1>
        <a:sysClr val="windowText" lastClr="000000"/>
      </a:dk1>
      <a:lt1>
        <a:sysClr val="window" lastClr="FFFFFF"/>
      </a:lt1>
      <a:dk2>
        <a:srgbClr val="1F497D"/>
      </a:dk2>
      <a:lt2>
        <a:srgbClr val="EEECE1"/>
      </a:lt2>
      <a:accent1>
        <a:srgbClr val="3A876B"/>
      </a:accent1>
      <a:accent2>
        <a:srgbClr val="90B141"/>
      </a:accent2>
      <a:accent3>
        <a:srgbClr val="CEDD46"/>
      </a:accent3>
      <a:accent4>
        <a:srgbClr val="399A84"/>
      </a:accent4>
      <a:accent5>
        <a:srgbClr val="429EB3"/>
      </a:accent5>
      <a:accent6>
        <a:srgbClr val="26648C"/>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3311</TotalTime>
  <Words>6795</Words>
  <Application>Microsoft Office PowerPoint</Application>
  <PresentationFormat>Widescreen</PresentationFormat>
  <Paragraphs>349</Paragraphs>
  <Slides>37</Slides>
  <Notes>20</Notes>
  <HiddenSlides>0</HiddenSlides>
  <MMClips>0</MMClips>
  <ScaleCrop>false</ScaleCrop>
  <HeadingPairs>
    <vt:vector size="6" baseType="variant">
      <vt:variant>
        <vt:lpstr>Fontes usadas</vt:lpstr>
      </vt:variant>
      <vt:variant>
        <vt:i4>16</vt:i4>
      </vt:variant>
      <vt:variant>
        <vt:lpstr>Tema</vt:lpstr>
      </vt:variant>
      <vt:variant>
        <vt:i4>3</vt:i4>
      </vt:variant>
      <vt:variant>
        <vt:lpstr>Títulos de slides</vt:lpstr>
      </vt:variant>
      <vt:variant>
        <vt:i4>37</vt:i4>
      </vt:variant>
    </vt:vector>
  </HeadingPairs>
  <TitlesOfParts>
    <vt:vector size="56" baseType="lpstr">
      <vt:lpstr>72 Monospace</vt:lpstr>
      <vt:lpstr>Amasis MT Pro Medium</vt:lpstr>
      <vt:lpstr>Arial</vt:lpstr>
      <vt:lpstr>Avenir Next LT Pro</vt:lpstr>
      <vt:lpstr>Baguet Script</vt:lpstr>
      <vt:lpstr>Bahnschrift Light</vt:lpstr>
      <vt:lpstr>Bahnschrift Light Condensed</vt:lpstr>
      <vt:lpstr>Bahnschrift Light SemiCondensed</vt:lpstr>
      <vt:lpstr>Bahnschrift SemiCondensed</vt:lpstr>
      <vt:lpstr>Bahnschrift SemiLight</vt:lpstr>
      <vt:lpstr>Bahnschrift SemiLight SemiConde</vt:lpstr>
      <vt:lpstr>Calibri</vt:lpstr>
      <vt:lpstr>Simplified Arabic Fixed</vt:lpstr>
      <vt:lpstr>Söhne</vt:lpstr>
      <vt:lpstr>Times New Roman</vt:lpstr>
      <vt:lpstr>Wingdings</vt:lpstr>
      <vt:lpstr>Cover and End Slide Master</vt:lpstr>
      <vt:lpstr>Contents Slide Master</vt:lpstr>
      <vt:lpstr>Section Break Slide Master</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 </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Marília Melo Favalesso</cp:lastModifiedBy>
  <cp:revision>103</cp:revision>
  <dcterms:created xsi:type="dcterms:W3CDTF">2020-01-20T05:08:25Z</dcterms:created>
  <dcterms:modified xsi:type="dcterms:W3CDTF">2024-07-09T23:40:59Z</dcterms:modified>
</cp:coreProperties>
</file>